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57" r:id="rId7"/>
    <p:sldId id="301" r:id="rId8"/>
    <p:sldId id="313" r:id="rId9"/>
    <p:sldId id="260" r:id="rId10"/>
    <p:sldId id="303" r:id="rId11"/>
    <p:sldId id="305" r:id="rId12"/>
    <p:sldId id="364" r:id="rId13"/>
    <p:sldId id="365" r:id="rId14"/>
    <p:sldId id="363" r:id="rId15"/>
    <p:sldId id="306" r:id="rId16"/>
    <p:sldId id="339" r:id="rId17"/>
    <p:sldId id="307" r:id="rId18"/>
    <p:sldId id="308" r:id="rId19"/>
    <p:sldId id="310" r:id="rId20"/>
    <p:sldId id="337" r:id="rId21"/>
    <p:sldId id="324" r:id="rId22"/>
    <p:sldId id="326" r:id="rId23"/>
    <p:sldId id="379" r:id="rId24"/>
    <p:sldId id="334" r:id="rId25"/>
    <p:sldId id="335" r:id="rId26"/>
    <p:sldId id="336" r:id="rId27"/>
    <p:sldId id="341" r:id="rId28"/>
  </p:sldIdLst>
  <p:sldSz cx="9144000" cy="5143500" type="screen16x9"/>
  <p:notesSz cx="6858000" cy="9144000"/>
  <p:embeddedFontLst>
    <p:embeddedFont>
      <p:font typeface="Josefin Sans"/>
      <p:regular r:id="rId32"/>
    </p:embeddedFont>
    <p:embeddedFont>
      <p:font typeface="Josefin Sans Thin"/>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guide pos="29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6e398da6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e398da6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6e398da6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e398da6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6e398da6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e398da6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6e398da6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e398da6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6e398da68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e398da6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g6e8c19a32f_0_24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e8c19a32f_0_24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6e398da68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e398da68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g6e8c19a32f_0_24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e8c19a32f_0_24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g6e8c19a32f_0_24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e8c19a32f_0_24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6e398da68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e398da68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
        <p:cNvGrpSpPr/>
        <p:nvPr/>
      </p:nvGrpSpPr>
      <p:grpSpPr>
        <a:xfrm>
          <a:off x="0" y="0"/>
          <a:ext cx="0" cy="0"/>
          <a:chOff x="0" y="0"/>
          <a:chExt cx="0" cy="0"/>
        </a:xfrm>
      </p:grpSpPr>
      <p:sp>
        <p:nvSpPr>
          <p:cNvPr id="159" name="Google Shape;159;g6e398da68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e398da68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g6e8c19a32f_0_24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e8c19a32f_0_24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g6e8c19a32f_0_24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e8c19a32f_0_24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6e398da68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e398da68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g6e8c19a32f_0_24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e8c19a32f_0_24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6e398da68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e398da68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6e398da68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e398da6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6e398da6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e398da6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6e398da6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e398da6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6e398da6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e398da6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p:nvPr/>
        </p:nvSpPr>
        <p:spPr>
          <a:xfrm>
            <a:off x="-23375" y="-31175"/>
            <a:ext cx="9203700" cy="5221500"/>
          </a:xfrm>
          <a:prstGeom prst="rect">
            <a:avLst/>
          </a:prstGeom>
          <a:solidFill>
            <a:srgbClr val="00000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txBox="1">
            <a:spLocks noGrp="1"/>
          </p:cNvSpPr>
          <p:nvPr>
            <p:ph type="ctrTitle"/>
          </p:nvPr>
        </p:nvSpPr>
        <p:spPr>
          <a:xfrm>
            <a:off x="2300850" y="1051100"/>
            <a:ext cx="4542300" cy="1476900"/>
          </a:xfrm>
          <a:prstGeom prst="rect">
            <a:avLst/>
          </a:prstGeom>
          <a:effectLst>
            <a:outerShdw blurRad="171450" dist="38100" dir="5400000" algn="bl" rotWithShape="0">
              <a:srgbClr val="000000">
                <a:alpha val="70000"/>
              </a:srgbClr>
            </a:outerShdw>
          </a:effectLst>
        </p:spPr>
        <p:txBody>
          <a:bodyPr spcFirstLastPara="1" wrap="square" lIns="91425" tIns="91425" rIns="91425" bIns="91425" anchor="b" anchorCtr="0">
            <a:noAutofit/>
          </a:bodyPr>
          <a:lstStyle>
            <a:lvl1pPr lvl="0" algn="ctr">
              <a:spcBef>
                <a:spcPts val="0"/>
              </a:spcBef>
              <a:spcAft>
                <a:spcPts val="0"/>
              </a:spcAft>
              <a:buClr>
                <a:schemeClr val="accent1"/>
              </a:buClr>
              <a:buSzPts val="3600"/>
              <a:buFont typeface="Josefin Sans"/>
              <a:buNone/>
              <a:defRPr sz="3600" b="1">
                <a:solidFill>
                  <a:schemeClr val="accent1"/>
                </a:solidFill>
                <a:latin typeface="Josefin Sans"/>
                <a:ea typeface="Josefin Sans"/>
                <a:cs typeface="Josefin Sans"/>
                <a:sym typeface="Josefin Sans"/>
              </a:defRPr>
            </a:lvl1pPr>
            <a:lvl2pPr lvl="1" algn="ctr">
              <a:spcBef>
                <a:spcPts val="0"/>
              </a:spcBef>
              <a:spcAft>
                <a:spcPts val="0"/>
              </a:spcAft>
              <a:buSzPts val="5200"/>
              <a:buFont typeface="Josefin Sans"/>
              <a:buNone/>
              <a:defRPr sz="5200" b="1">
                <a:latin typeface="Josefin Sans"/>
                <a:ea typeface="Josefin Sans"/>
                <a:cs typeface="Josefin Sans"/>
                <a:sym typeface="Josefin Sans"/>
              </a:defRPr>
            </a:lvl2pPr>
            <a:lvl3pPr lvl="2" algn="ctr">
              <a:spcBef>
                <a:spcPts val="0"/>
              </a:spcBef>
              <a:spcAft>
                <a:spcPts val="0"/>
              </a:spcAft>
              <a:buSzPts val="5200"/>
              <a:buFont typeface="Josefin Sans"/>
              <a:buNone/>
              <a:defRPr sz="5200" b="1">
                <a:latin typeface="Josefin Sans"/>
                <a:ea typeface="Josefin Sans"/>
                <a:cs typeface="Josefin Sans"/>
                <a:sym typeface="Josefin Sans"/>
              </a:defRPr>
            </a:lvl3pPr>
            <a:lvl4pPr lvl="3" algn="ctr">
              <a:spcBef>
                <a:spcPts val="0"/>
              </a:spcBef>
              <a:spcAft>
                <a:spcPts val="0"/>
              </a:spcAft>
              <a:buSzPts val="5200"/>
              <a:buFont typeface="Josefin Sans"/>
              <a:buNone/>
              <a:defRPr sz="5200" b="1">
                <a:latin typeface="Josefin Sans"/>
                <a:ea typeface="Josefin Sans"/>
                <a:cs typeface="Josefin Sans"/>
                <a:sym typeface="Josefin Sans"/>
              </a:defRPr>
            </a:lvl4pPr>
            <a:lvl5pPr lvl="4" algn="ctr">
              <a:spcBef>
                <a:spcPts val="0"/>
              </a:spcBef>
              <a:spcAft>
                <a:spcPts val="0"/>
              </a:spcAft>
              <a:buSzPts val="5200"/>
              <a:buFont typeface="Josefin Sans"/>
              <a:buNone/>
              <a:defRPr sz="5200" b="1">
                <a:latin typeface="Josefin Sans"/>
                <a:ea typeface="Josefin Sans"/>
                <a:cs typeface="Josefin Sans"/>
                <a:sym typeface="Josefin Sans"/>
              </a:defRPr>
            </a:lvl5pPr>
            <a:lvl6pPr lvl="5" algn="ctr">
              <a:spcBef>
                <a:spcPts val="0"/>
              </a:spcBef>
              <a:spcAft>
                <a:spcPts val="0"/>
              </a:spcAft>
              <a:buSzPts val="5200"/>
              <a:buFont typeface="Josefin Sans"/>
              <a:buNone/>
              <a:defRPr sz="5200" b="1">
                <a:latin typeface="Josefin Sans"/>
                <a:ea typeface="Josefin Sans"/>
                <a:cs typeface="Josefin Sans"/>
                <a:sym typeface="Josefin Sans"/>
              </a:defRPr>
            </a:lvl6pPr>
            <a:lvl7pPr lvl="6" algn="ctr">
              <a:spcBef>
                <a:spcPts val="0"/>
              </a:spcBef>
              <a:spcAft>
                <a:spcPts val="0"/>
              </a:spcAft>
              <a:buSzPts val="5200"/>
              <a:buFont typeface="Josefin Sans"/>
              <a:buNone/>
              <a:defRPr sz="5200" b="1">
                <a:latin typeface="Josefin Sans"/>
                <a:ea typeface="Josefin Sans"/>
                <a:cs typeface="Josefin Sans"/>
                <a:sym typeface="Josefin Sans"/>
              </a:defRPr>
            </a:lvl7pPr>
            <a:lvl8pPr lvl="7" algn="ctr">
              <a:spcBef>
                <a:spcPts val="0"/>
              </a:spcBef>
              <a:spcAft>
                <a:spcPts val="0"/>
              </a:spcAft>
              <a:buSzPts val="5200"/>
              <a:buFont typeface="Josefin Sans"/>
              <a:buNone/>
              <a:defRPr sz="5200" b="1">
                <a:latin typeface="Josefin Sans"/>
                <a:ea typeface="Josefin Sans"/>
                <a:cs typeface="Josefin Sans"/>
                <a:sym typeface="Josefin Sans"/>
              </a:defRPr>
            </a:lvl8pPr>
            <a:lvl9pPr lvl="8" algn="ctr">
              <a:spcBef>
                <a:spcPts val="0"/>
              </a:spcBef>
              <a:spcAft>
                <a:spcPts val="0"/>
              </a:spcAft>
              <a:buSzPts val="5200"/>
              <a:buFont typeface="Josefin Sans"/>
              <a:buNone/>
              <a:defRPr sz="5200" b="1">
                <a:latin typeface="Josefin Sans"/>
                <a:ea typeface="Josefin Sans"/>
                <a:cs typeface="Josefin Sans"/>
                <a:sym typeface="Josefin Sans"/>
              </a:defRPr>
            </a:lvl9pPr>
          </a:lstStyle>
          <a:p/>
        </p:txBody>
      </p:sp>
      <p:sp>
        <p:nvSpPr>
          <p:cNvPr id="11" name="Google Shape;11;p2"/>
          <p:cNvSpPr txBox="1">
            <a:spLocks noGrp="1"/>
          </p:cNvSpPr>
          <p:nvPr>
            <p:ph type="subTitle" idx="1"/>
          </p:nvPr>
        </p:nvSpPr>
        <p:spPr>
          <a:xfrm>
            <a:off x="6514575" y="4026675"/>
            <a:ext cx="1960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800"/>
              <a:buFont typeface="Josefin Sans"/>
              <a:buNone/>
              <a:defRPr>
                <a:solidFill>
                  <a:schemeClr val="accent1"/>
                </a:solidFill>
                <a:latin typeface="Josefin Sans"/>
                <a:ea typeface="Josefin Sans"/>
                <a:cs typeface="Josefin Sans"/>
                <a:sym typeface="Josefin Sans"/>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1759375" y="2841600"/>
            <a:ext cx="6400200" cy="14397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7200"/>
              <a:buNone/>
              <a:defRPr sz="7200">
                <a:solidFill>
                  <a:schemeClr val="accent1"/>
                </a:solidFill>
              </a:defRPr>
            </a:lvl1pPr>
            <a:lvl2pPr lvl="1" algn="r">
              <a:spcBef>
                <a:spcPts val="0"/>
              </a:spcBef>
              <a:spcAft>
                <a:spcPts val="0"/>
              </a:spcAft>
              <a:buClr>
                <a:schemeClr val="accent1"/>
              </a:buClr>
              <a:buSzPts val="7200"/>
              <a:buNone/>
              <a:defRPr sz="7200">
                <a:solidFill>
                  <a:schemeClr val="accent1"/>
                </a:solidFill>
              </a:defRPr>
            </a:lvl2pPr>
            <a:lvl3pPr lvl="2" algn="r">
              <a:spcBef>
                <a:spcPts val="0"/>
              </a:spcBef>
              <a:spcAft>
                <a:spcPts val="0"/>
              </a:spcAft>
              <a:buClr>
                <a:schemeClr val="accent1"/>
              </a:buClr>
              <a:buSzPts val="7200"/>
              <a:buNone/>
              <a:defRPr sz="7200">
                <a:solidFill>
                  <a:schemeClr val="accent1"/>
                </a:solidFill>
              </a:defRPr>
            </a:lvl3pPr>
            <a:lvl4pPr lvl="3" algn="r">
              <a:spcBef>
                <a:spcPts val="0"/>
              </a:spcBef>
              <a:spcAft>
                <a:spcPts val="0"/>
              </a:spcAft>
              <a:buClr>
                <a:schemeClr val="accent1"/>
              </a:buClr>
              <a:buSzPts val="7200"/>
              <a:buNone/>
              <a:defRPr sz="7200">
                <a:solidFill>
                  <a:schemeClr val="accent1"/>
                </a:solidFill>
              </a:defRPr>
            </a:lvl4pPr>
            <a:lvl5pPr lvl="4" algn="r">
              <a:spcBef>
                <a:spcPts val="0"/>
              </a:spcBef>
              <a:spcAft>
                <a:spcPts val="0"/>
              </a:spcAft>
              <a:buClr>
                <a:schemeClr val="accent1"/>
              </a:buClr>
              <a:buSzPts val="7200"/>
              <a:buNone/>
              <a:defRPr sz="7200">
                <a:solidFill>
                  <a:schemeClr val="accent1"/>
                </a:solidFill>
              </a:defRPr>
            </a:lvl5pPr>
            <a:lvl6pPr lvl="5" algn="r">
              <a:spcBef>
                <a:spcPts val="0"/>
              </a:spcBef>
              <a:spcAft>
                <a:spcPts val="0"/>
              </a:spcAft>
              <a:buClr>
                <a:schemeClr val="accent1"/>
              </a:buClr>
              <a:buSzPts val="7200"/>
              <a:buNone/>
              <a:defRPr sz="7200">
                <a:solidFill>
                  <a:schemeClr val="accent1"/>
                </a:solidFill>
              </a:defRPr>
            </a:lvl6pPr>
            <a:lvl7pPr lvl="6" algn="r">
              <a:spcBef>
                <a:spcPts val="0"/>
              </a:spcBef>
              <a:spcAft>
                <a:spcPts val="0"/>
              </a:spcAft>
              <a:buClr>
                <a:schemeClr val="accent1"/>
              </a:buClr>
              <a:buSzPts val="7200"/>
              <a:buNone/>
              <a:defRPr sz="7200">
                <a:solidFill>
                  <a:schemeClr val="accent1"/>
                </a:solidFill>
              </a:defRPr>
            </a:lvl7pPr>
            <a:lvl8pPr lvl="7" algn="r">
              <a:spcBef>
                <a:spcPts val="0"/>
              </a:spcBef>
              <a:spcAft>
                <a:spcPts val="0"/>
              </a:spcAft>
              <a:buClr>
                <a:schemeClr val="accent1"/>
              </a:buClr>
              <a:buSzPts val="7200"/>
              <a:buNone/>
              <a:defRPr sz="7200">
                <a:solidFill>
                  <a:schemeClr val="accent1"/>
                </a:solidFill>
              </a:defRPr>
            </a:lvl8pPr>
            <a:lvl9pPr lvl="8" algn="r">
              <a:spcBef>
                <a:spcPts val="0"/>
              </a:spcBef>
              <a:spcAft>
                <a:spcPts val="0"/>
              </a:spcAft>
              <a:buClr>
                <a:schemeClr val="accent1"/>
              </a:buClr>
              <a:buSzPts val="7200"/>
              <a:buNone/>
              <a:defRPr sz="7200">
                <a:solidFill>
                  <a:schemeClr val="accent1"/>
                </a:solidFill>
              </a:defRPr>
            </a:lvl9pPr>
          </a:lstStyle>
          <a:p>
            <a:r>
              <a:t>xx%</a:t>
            </a:r>
          </a:p>
        </p:txBody>
      </p:sp>
      <p:sp>
        <p:nvSpPr>
          <p:cNvPr id="43" name="Google Shape;43;p11"/>
          <p:cNvSpPr txBox="1">
            <a:spLocks noGrp="1"/>
          </p:cNvSpPr>
          <p:nvPr>
            <p:ph type="body" idx="1"/>
          </p:nvPr>
        </p:nvSpPr>
        <p:spPr>
          <a:xfrm>
            <a:off x="931075" y="872225"/>
            <a:ext cx="3189000" cy="622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42900">
              <a:spcBef>
                <a:spcPts val="1600"/>
              </a:spcBef>
              <a:spcAft>
                <a:spcPts val="0"/>
              </a:spcAft>
              <a:buClr>
                <a:schemeClr val="lt1"/>
              </a:buClr>
              <a:buSzPts val="1800"/>
              <a:buChar char="○"/>
              <a:defRPr sz="1800">
                <a:solidFill>
                  <a:schemeClr val="lt1"/>
                </a:solidFill>
              </a:defRPr>
            </a:lvl2pPr>
            <a:lvl3pPr marL="1371600" lvl="2" indent="-342900">
              <a:spcBef>
                <a:spcPts val="1600"/>
              </a:spcBef>
              <a:spcAft>
                <a:spcPts val="0"/>
              </a:spcAft>
              <a:buClr>
                <a:schemeClr val="lt1"/>
              </a:buClr>
              <a:buSzPts val="1800"/>
              <a:buChar char="■"/>
              <a:defRPr sz="1800">
                <a:solidFill>
                  <a:schemeClr val="lt1"/>
                </a:solidFill>
              </a:defRPr>
            </a:lvl3pPr>
            <a:lvl4pPr marL="1828800" lvl="3" indent="-342900">
              <a:spcBef>
                <a:spcPts val="1600"/>
              </a:spcBef>
              <a:spcAft>
                <a:spcPts val="0"/>
              </a:spcAft>
              <a:buClr>
                <a:schemeClr val="lt1"/>
              </a:buClr>
              <a:buSzPts val="1800"/>
              <a:buChar char="●"/>
              <a:defRPr sz="1800">
                <a:solidFill>
                  <a:schemeClr val="lt1"/>
                </a:solidFill>
              </a:defRPr>
            </a:lvl4pPr>
            <a:lvl5pPr marL="2286000" lvl="4" indent="-342900">
              <a:spcBef>
                <a:spcPts val="1600"/>
              </a:spcBef>
              <a:spcAft>
                <a:spcPts val="0"/>
              </a:spcAft>
              <a:buClr>
                <a:schemeClr val="lt1"/>
              </a:buClr>
              <a:buSzPts val="1800"/>
              <a:buChar char="○"/>
              <a:defRPr sz="1800">
                <a:solidFill>
                  <a:schemeClr val="lt1"/>
                </a:solidFill>
              </a:defRPr>
            </a:lvl5pPr>
            <a:lvl6pPr marL="2743200" lvl="5" indent="-342900">
              <a:spcBef>
                <a:spcPts val="1600"/>
              </a:spcBef>
              <a:spcAft>
                <a:spcPts val="0"/>
              </a:spcAft>
              <a:buClr>
                <a:schemeClr val="lt1"/>
              </a:buClr>
              <a:buSzPts val="1800"/>
              <a:buChar char="■"/>
              <a:defRPr sz="1800">
                <a:solidFill>
                  <a:schemeClr val="lt1"/>
                </a:solidFill>
              </a:defRPr>
            </a:lvl6pPr>
            <a:lvl7pPr marL="3200400" lvl="6" indent="-342900">
              <a:spcBef>
                <a:spcPts val="1600"/>
              </a:spcBef>
              <a:spcAft>
                <a:spcPts val="0"/>
              </a:spcAft>
              <a:buClr>
                <a:schemeClr val="lt1"/>
              </a:buClr>
              <a:buSzPts val="1800"/>
              <a:buChar char="●"/>
              <a:defRPr sz="1800">
                <a:solidFill>
                  <a:schemeClr val="lt1"/>
                </a:solidFill>
              </a:defRPr>
            </a:lvl7pPr>
            <a:lvl8pPr marL="3657600" lvl="7" indent="-342900">
              <a:spcBef>
                <a:spcPts val="1600"/>
              </a:spcBef>
              <a:spcAft>
                <a:spcPts val="0"/>
              </a:spcAft>
              <a:buClr>
                <a:schemeClr val="lt1"/>
              </a:buClr>
              <a:buSzPts val="1800"/>
              <a:buChar char="○"/>
              <a:defRPr sz="1800">
                <a:solidFill>
                  <a:schemeClr val="lt1"/>
                </a:solidFill>
              </a:defRPr>
            </a:lvl8pPr>
            <a:lvl9pPr marL="4114800" lvl="8" indent="-342900">
              <a:spcBef>
                <a:spcPts val="1600"/>
              </a:spcBef>
              <a:spcAft>
                <a:spcPts val="1600"/>
              </a:spcAft>
              <a:buClr>
                <a:schemeClr val="lt1"/>
              </a:buClr>
              <a:buSzPts val="1800"/>
              <a:buChar char="■"/>
              <a:defRPr sz="18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
  <p:cSld name="TITLE_AND_TWO_COLUMNS_1_1">
    <p:bg>
      <p:bgPr>
        <a:solidFill>
          <a:srgbClr val="000000"/>
        </a:soli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body" idx="1"/>
          </p:nvPr>
        </p:nvSpPr>
        <p:spPr>
          <a:xfrm>
            <a:off x="754025" y="586326"/>
            <a:ext cx="6786300" cy="3684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sz="1300">
                <a:solidFill>
                  <a:schemeClr val="lt1"/>
                </a:solidFill>
              </a:defRPr>
            </a:lvl1pPr>
            <a:lvl2pPr marL="914400" lvl="1" indent="-311150" rtl="0">
              <a:spcBef>
                <a:spcPts val="1600"/>
              </a:spcBef>
              <a:spcAft>
                <a:spcPts val="0"/>
              </a:spcAft>
              <a:buClr>
                <a:schemeClr val="lt1"/>
              </a:buClr>
              <a:buSzPts val="1300"/>
              <a:buChar char="○"/>
              <a:defRPr sz="1300">
                <a:solidFill>
                  <a:schemeClr val="lt1"/>
                </a:solidFill>
              </a:defRPr>
            </a:lvl2pPr>
            <a:lvl3pPr marL="1371600" lvl="2" indent="-311150" rtl="0">
              <a:spcBef>
                <a:spcPts val="1600"/>
              </a:spcBef>
              <a:spcAft>
                <a:spcPts val="0"/>
              </a:spcAft>
              <a:buClr>
                <a:schemeClr val="lt1"/>
              </a:buClr>
              <a:buSzPts val="1300"/>
              <a:buChar char="■"/>
              <a:defRPr sz="1300">
                <a:solidFill>
                  <a:schemeClr val="lt1"/>
                </a:solidFill>
              </a:defRPr>
            </a:lvl3pPr>
            <a:lvl4pPr marL="1828800" lvl="3" indent="-311150" rtl="0">
              <a:spcBef>
                <a:spcPts val="1600"/>
              </a:spcBef>
              <a:spcAft>
                <a:spcPts val="0"/>
              </a:spcAft>
              <a:buClr>
                <a:schemeClr val="lt1"/>
              </a:buClr>
              <a:buSzPts val="1300"/>
              <a:buChar char="●"/>
              <a:defRPr sz="1300">
                <a:solidFill>
                  <a:schemeClr val="lt1"/>
                </a:solidFill>
              </a:defRPr>
            </a:lvl4pPr>
            <a:lvl5pPr marL="2286000" lvl="4" indent="-311150" rtl="0">
              <a:spcBef>
                <a:spcPts val="1600"/>
              </a:spcBef>
              <a:spcAft>
                <a:spcPts val="0"/>
              </a:spcAft>
              <a:buClr>
                <a:schemeClr val="lt1"/>
              </a:buClr>
              <a:buSzPts val="1300"/>
              <a:buChar char="○"/>
              <a:defRPr sz="1300">
                <a:solidFill>
                  <a:schemeClr val="lt1"/>
                </a:solidFill>
              </a:defRPr>
            </a:lvl5pPr>
            <a:lvl6pPr marL="2743200" lvl="5" indent="-311150" rtl="0">
              <a:spcBef>
                <a:spcPts val="1600"/>
              </a:spcBef>
              <a:spcAft>
                <a:spcPts val="0"/>
              </a:spcAft>
              <a:buClr>
                <a:schemeClr val="lt1"/>
              </a:buClr>
              <a:buSzPts val="1300"/>
              <a:buChar char="■"/>
              <a:defRPr sz="1300">
                <a:solidFill>
                  <a:schemeClr val="lt1"/>
                </a:solidFill>
              </a:defRPr>
            </a:lvl6pPr>
            <a:lvl7pPr marL="3200400" lvl="6" indent="-311150" rtl="0">
              <a:spcBef>
                <a:spcPts val="1600"/>
              </a:spcBef>
              <a:spcAft>
                <a:spcPts val="0"/>
              </a:spcAft>
              <a:buClr>
                <a:schemeClr val="lt1"/>
              </a:buClr>
              <a:buSzPts val="1300"/>
              <a:buChar char="●"/>
              <a:defRPr sz="1300">
                <a:solidFill>
                  <a:schemeClr val="lt1"/>
                </a:solidFill>
              </a:defRPr>
            </a:lvl7pPr>
            <a:lvl8pPr marL="3657600" lvl="7" indent="-311150" rtl="0">
              <a:spcBef>
                <a:spcPts val="1600"/>
              </a:spcBef>
              <a:spcAft>
                <a:spcPts val="0"/>
              </a:spcAft>
              <a:buClr>
                <a:schemeClr val="lt1"/>
              </a:buClr>
              <a:buSzPts val="1300"/>
              <a:buChar char="○"/>
              <a:defRPr sz="1300">
                <a:solidFill>
                  <a:schemeClr val="lt1"/>
                </a:solidFill>
              </a:defRPr>
            </a:lvl8pPr>
            <a:lvl9pPr marL="4114800" lvl="8" indent="-311150" rtl="0">
              <a:spcBef>
                <a:spcPts val="1600"/>
              </a:spcBef>
              <a:spcAft>
                <a:spcPts val="1600"/>
              </a:spcAft>
              <a:buClr>
                <a:schemeClr val="lt1"/>
              </a:buClr>
              <a:buSzPts val="1300"/>
              <a:buChar char="■"/>
              <a:defRPr sz="1300">
                <a:solidFill>
                  <a:schemeClr val="lt1"/>
                </a:solidFill>
              </a:defRPr>
            </a:lvl9pPr>
          </a:lstStyle>
          <a:p/>
        </p:txBody>
      </p:sp>
      <p:sp>
        <p:nvSpPr>
          <p:cNvPr id="47" name="Google Shape;47;p13"/>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48" name="Google Shape;48;p13"/>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bg>
      <p:bgPr>
        <a:solidFill>
          <a:srgbClr val="000000"/>
        </a:solidFill>
        <a:effectLst/>
      </p:bgPr>
    </p:bg>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1860525" y="874350"/>
            <a:ext cx="2006100" cy="585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1" name="Google Shape;51;p14"/>
          <p:cNvSpPr txBox="1">
            <a:spLocks noGrp="1"/>
          </p:cNvSpPr>
          <p:nvPr>
            <p:ph type="subTitle" idx="1"/>
          </p:nvPr>
        </p:nvSpPr>
        <p:spPr>
          <a:xfrm>
            <a:off x="1860525" y="1346250"/>
            <a:ext cx="22170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2" name="Google Shape;52;p14"/>
          <p:cNvSpPr txBox="1">
            <a:spLocks noGrp="1"/>
          </p:cNvSpPr>
          <p:nvPr>
            <p:ph type="title" idx="2" hasCustomPrompt="1"/>
          </p:nvPr>
        </p:nvSpPr>
        <p:spPr>
          <a:xfrm>
            <a:off x="349075" y="1023214"/>
            <a:ext cx="1408200" cy="58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Font typeface="Josefin Sans Thin"/>
              <a:buNone/>
              <a:defRPr sz="6000" b="0">
                <a:solidFill>
                  <a:schemeClr val="accent1"/>
                </a:solidFill>
                <a:latin typeface="Josefin Sans Thin"/>
                <a:ea typeface="Josefin Sans Thin"/>
                <a:cs typeface="Josefin Sans Thin"/>
                <a:sym typeface="Josefin Sans Thin"/>
              </a:defRPr>
            </a:lvl1pPr>
            <a:lvl2pPr lvl="1"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2pPr>
            <a:lvl3pPr lvl="2"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3pPr>
            <a:lvl4pPr lvl="3"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4pPr>
            <a:lvl5pPr lvl="4"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5pPr>
            <a:lvl6pPr lvl="5"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6pPr>
            <a:lvl7pPr lvl="6"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7pPr>
            <a:lvl8pPr lvl="7"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8pPr>
            <a:lvl9pPr lvl="8"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9pPr>
          </a:lstStyle>
          <a:p>
            <a:r>
              <a:t>xx%</a:t>
            </a:r>
          </a:p>
        </p:txBody>
      </p:sp>
      <p:sp>
        <p:nvSpPr>
          <p:cNvPr id="53" name="Google Shape;53;p14"/>
          <p:cNvSpPr txBox="1">
            <a:spLocks noGrp="1"/>
          </p:cNvSpPr>
          <p:nvPr>
            <p:ph type="title" idx="3"/>
          </p:nvPr>
        </p:nvSpPr>
        <p:spPr>
          <a:xfrm>
            <a:off x="6130575" y="874350"/>
            <a:ext cx="1803300" cy="585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4" name="Google Shape;54;p14"/>
          <p:cNvSpPr txBox="1">
            <a:spLocks noGrp="1"/>
          </p:cNvSpPr>
          <p:nvPr>
            <p:ph type="subTitle" idx="4"/>
          </p:nvPr>
        </p:nvSpPr>
        <p:spPr>
          <a:xfrm>
            <a:off x="6130575" y="1346250"/>
            <a:ext cx="22170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5" name="Google Shape;55;p14"/>
          <p:cNvSpPr txBox="1">
            <a:spLocks noGrp="1"/>
          </p:cNvSpPr>
          <p:nvPr>
            <p:ph type="title" idx="5" hasCustomPrompt="1"/>
          </p:nvPr>
        </p:nvSpPr>
        <p:spPr>
          <a:xfrm>
            <a:off x="4619125" y="1023214"/>
            <a:ext cx="1408200" cy="58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Font typeface="Josefin Sans Thin"/>
              <a:buNone/>
              <a:defRPr sz="6000" b="0">
                <a:solidFill>
                  <a:schemeClr val="accent1"/>
                </a:solidFill>
                <a:latin typeface="Josefin Sans Thin"/>
                <a:ea typeface="Josefin Sans Thin"/>
                <a:cs typeface="Josefin Sans Thin"/>
                <a:sym typeface="Josefin Sans Thin"/>
              </a:defRPr>
            </a:lvl1pPr>
            <a:lvl2pPr lvl="1"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2pPr>
            <a:lvl3pPr lvl="2"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3pPr>
            <a:lvl4pPr lvl="3"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4pPr>
            <a:lvl5pPr lvl="4"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5pPr>
            <a:lvl6pPr lvl="5"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6pPr>
            <a:lvl7pPr lvl="6"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7pPr>
            <a:lvl8pPr lvl="7"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8pPr>
            <a:lvl9pPr lvl="8"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9pPr>
          </a:lstStyle>
          <a:p>
            <a:r>
              <a:t>xx%</a:t>
            </a:r>
          </a:p>
        </p:txBody>
      </p:sp>
      <p:sp>
        <p:nvSpPr>
          <p:cNvPr id="56" name="Google Shape;56;p14"/>
          <p:cNvSpPr txBox="1">
            <a:spLocks noGrp="1"/>
          </p:cNvSpPr>
          <p:nvPr>
            <p:ph type="title" idx="6"/>
          </p:nvPr>
        </p:nvSpPr>
        <p:spPr>
          <a:xfrm>
            <a:off x="1860525" y="2117250"/>
            <a:ext cx="2006100" cy="585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7" name="Google Shape;57;p14"/>
          <p:cNvSpPr txBox="1">
            <a:spLocks noGrp="1"/>
          </p:cNvSpPr>
          <p:nvPr>
            <p:ph type="subTitle" idx="7"/>
          </p:nvPr>
        </p:nvSpPr>
        <p:spPr>
          <a:xfrm>
            <a:off x="1860525" y="2589150"/>
            <a:ext cx="22170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8" name="Google Shape;58;p14"/>
          <p:cNvSpPr txBox="1">
            <a:spLocks noGrp="1"/>
          </p:cNvSpPr>
          <p:nvPr>
            <p:ph type="title" idx="8" hasCustomPrompt="1"/>
          </p:nvPr>
        </p:nvSpPr>
        <p:spPr>
          <a:xfrm>
            <a:off x="349075" y="2266114"/>
            <a:ext cx="1408200" cy="58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Font typeface="Josefin Sans Thin"/>
              <a:buNone/>
              <a:defRPr sz="6000" b="0">
                <a:solidFill>
                  <a:schemeClr val="accent1"/>
                </a:solidFill>
                <a:latin typeface="Josefin Sans Thin"/>
                <a:ea typeface="Josefin Sans Thin"/>
                <a:cs typeface="Josefin Sans Thin"/>
                <a:sym typeface="Josefin Sans Thin"/>
              </a:defRPr>
            </a:lvl1pPr>
            <a:lvl2pPr lvl="1"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2pPr>
            <a:lvl3pPr lvl="2"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3pPr>
            <a:lvl4pPr lvl="3"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4pPr>
            <a:lvl5pPr lvl="4"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5pPr>
            <a:lvl6pPr lvl="5"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6pPr>
            <a:lvl7pPr lvl="6"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7pPr>
            <a:lvl8pPr lvl="7"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8pPr>
            <a:lvl9pPr lvl="8"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9pPr>
          </a:lstStyle>
          <a:p>
            <a:r>
              <a:t>xx%</a:t>
            </a:r>
          </a:p>
        </p:txBody>
      </p:sp>
      <p:sp>
        <p:nvSpPr>
          <p:cNvPr id="59" name="Google Shape;59;p14"/>
          <p:cNvSpPr txBox="1">
            <a:spLocks noGrp="1"/>
          </p:cNvSpPr>
          <p:nvPr>
            <p:ph type="title" idx="9"/>
          </p:nvPr>
        </p:nvSpPr>
        <p:spPr>
          <a:xfrm>
            <a:off x="6130575" y="2117250"/>
            <a:ext cx="1803300" cy="585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0" name="Google Shape;60;p14"/>
          <p:cNvSpPr txBox="1">
            <a:spLocks noGrp="1"/>
          </p:cNvSpPr>
          <p:nvPr>
            <p:ph type="subTitle" idx="13"/>
          </p:nvPr>
        </p:nvSpPr>
        <p:spPr>
          <a:xfrm>
            <a:off x="6130575" y="2589150"/>
            <a:ext cx="22170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1" name="Google Shape;61;p14"/>
          <p:cNvSpPr txBox="1">
            <a:spLocks noGrp="1"/>
          </p:cNvSpPr>
          <p:nvPr>
            <p:ph type="title" idx="14" hasCustomPrompt="1"/>
          </p:nvPr>
        </p:nvSpPr>
        <p:spPr>
          <a:xfrm>
            <a:off x="4619125" y="2266114"/>
            <a:ext cx="1408200" cy="58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Font typeface="Josefin Sans Thin"/>
              <a:buNone/>
              <a:defRPr sz="6000" b="0">
                <a:solidFill>
                  <a:schemeClr val="accent1"/>
                </a:solidFill>
                <a:latin typeface="Josefin Sans Thin"/>
                <a:ea typeface="Josefin Sans Thin"/>
                <a:cs typeface="Josefin Sans Thin"/>
                <a:sym typeface="Josefin Sans Thin"/>
              </a:defRPr>
            </a:lvl1pPr>
            <a:lvl2pPr lvl="1"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2pPr>
            <a:lvl3pPr lvl="2"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3pPr>
            <a:lvl4pPr lvl="3"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4pPr>
            <a:lvl5pPr lvl="4"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5pPr>
            <a:lvl6pPr lvl="5"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6pPr>
            <a:lvl7pPr lvl="6"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7pPr>
            <a:lvl8pPr lvl="7"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8pPr>
            <a:lvl9pPr lvl="8"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9pPr>
          </a:lstStyle>
          <a:p>
            <a:r>
              <a:t>xx%</a:t>
            </a:r>
          </a:p>
        </p:txBody>
      </p:sp>
      <p:sp>
        <p:nvSpPr>
          <p:cNvPr id="62" name="Google Shape;62;p14"/>
          <p:cNvSpPr txBox="1">
            <a:spLocks noGrp="1"/>
          </p:cNvSpPr>
          <p:nvPr>
            <p:ph type="title" idx="15"/>
          </p:nvPr>
        </p:nvSpPr>
        <p:spPr>
          <a:xfrm>
            <a:off x="1860525" y="3360150"/>
            <a:ext cx="2006100" cy="585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3" name="Google Shape;63;p14"/>
          <p:cNvSpPr txBox="1">
            <a:spLocks noGrp="1"/>
          </p:cNvSpPr>
          <p:nvPr>
            <p:ph type="subTitle" idx="16"/>
          </p:nvPr>
        </p:nvSpPr>
        <p:spPr>
          <a:xfrm>
            <a:off x="1860525" y="3832050"/>
            <a:ext cx="22170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4" name="Google Shape;64;p14"/>
          <p:cNvSpPr txBox="1">
            <a:spLocks noGrp="1"/>
          </p:cNvSpPr>
          <p:nvPr>
            <p:ph type="title" idx="17" hasCustomPrompt="1"/>
          </p:nvPr>
        </p:nvSpPr>
        <p:spPr>
          <a:xfrm>
            <a:off x="349075" y="3509014"/>
            <a:ext cx="1408200" cy="58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Font typeface="Josefin Sans Thin"/>
              <a:buNone/>
              <a:defRPr sz="6000" b="0">
                <a:solidFill>
                  <a:schemeClr val="accent1"/>
                </a:solidFill>
                <a:latin typeface="Josefin Sans Thin"/>
                <a:ea typeface="Josefin Sans Thin"/>
                <a:cs typeface="Josefin Sans Thin"/>
                <a:sym typeface="Josefin Sans Thin"/>
              </a:defRPr>
            </a:lvl1pPr>
            <a:lvl2pPr lvl="1"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2pPr>
            <a:lvl3pPr lvl="2"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3pPr>
            <a:lvl4pPr lvl="3"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4pPr>
            <a:lvl5pPr lvl="4"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5pPr>
            <a:lvl6pPr lvl="5"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6pPr>
            <a:lvl7pPr lvl="6"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7pPr>
            <a:lvl8pPr lvl="7"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8pPr>
            <a:lvl9pPr lvl="8"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9pPr>
          </a:lstStyle>
          <a:p>
            <a:r>
              <a:t>xx%</a:t>
            </a:r>
          </a:p>
        </p:txBody>
      </p:sp>
      <p:sp>
        <p:nvSpPr>
          <p:cNvPr id="65" name="Google Shape;65;p14"/>
          <p:cNvSpPr txBox="1">
            <a:spLocks noGrp="1"/>
          </p:cNvSpPr>
          <p:nvPr>
            <p:ph type="title" idx="18"/>
          </p:nvPr>
        </p:nvSpPr>
        <p:spPr>
          <a:xfrm>
            <a:off x="6130575" y="3360150"/>
            <a:ext cx="1803300" cy="585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6" name="Google Shape;66;p14"/>
          <p:cNvSpPr txBox="1">
            <a:spLocks noGrp="1"/>
          </p:cNvSpPr>
          <p:nvPr>
            <p:ph type="subTitle" idx="19"/>
          </p:nvPr>
        </p:nvSpPr>
        <p:spPr>
          <a:xfrm>
            <a:off x="6130575" y="3832050"/>
            <a:ext cx="22170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7" name="Google Shape;67;p14"/>
          <p:cNvSpPr txBox="1">
            <a:spLocks noGrp="1"/>
          </p:cNvSpPr>
          <p:nvPr>
            <p:ph type="title" idx="20" hasCustomPrompt="1"/>
          </p:nvPr>
        </p:nvSpPr>
        <p:spPr>
          <a:xfrm>
            <a:off x="4619125" y="3509014"/>
            <a:ext cx="1408200" cy="58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Font typeface="Josefin Sans Thin"/>
              <a:buNone/>
              <a:defRPr sz="6000" b="0">
                <a:solidFill>
                  <a:schemeClr val="accent1"/>
                </a:solidFill>
                <a:latin typeface="Josefin Sans Thin"/>
                <a:ea typeface="Josefin Sans Thin"/>
                <a:cs typeface="Josefin Sans Thin"/>
                <a:sym typeface="Josefin Sans Thin"/>
              </a:defRPr>
            </a:lvl1pPr>
            <a:lvl2pPr lvl="1"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2pPr>
            <a:lvl3pPr lvl="2"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3pPr>
            <a:lvl4pPr lvl="3"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4pPr>
            <a:lvl5pPr lvl="4"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5pPr>
            <a:lvl6pPr lvl="5"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6pPr>
            <a:lvl7pPr lvl="6"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7pPr>
            <a:lvl8pPr lvl="7"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8pPr>
            <a:lvl9pPr lvl="8" algn="r" rtl="0">
              <a:spcBef>
                <a:spcPts val="0"/>
              </a:spcBef>
              <a:spcAft>
                <a:spcPts val="0"/>
              </a:spcAft>
              <a:buClr>
                <a:schemeClr val="accent1"/>
              </a:buClr>
              <a:buSzPts val="7200"/>
              <a:buFont typeface="Josefin Sans Thin"/>
              <a:buNone/>
              <a:defRPr sz="7200" b="0">
                <a:solidFill>
                  <a:schemeClr val="accent1"/>
                </a:solidFill>
                <a:latin typeface="Josefin Sans Thin"/>
                <a:ea typeface="Josefin Sans Thin"/>
                <a:cs typeface="Josefin Sans Thin"/>
                <a:sym typeface="Josefin Sans Thin"/>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p:cSld name="TITLE_AND_BODY_1">
    <p:bg>
      <p:bgPr>
        <a:solidFill>
          <a:schemeClr val="dk1"/>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70" name="Google Shape;70;p15"/>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5"/>
          <p:cNvSpPr txBox="1">
            <a:spLocks noGrp="1"/>
          </p:cNvSpPr>
          <p:nvPr>
            <p:ph type="title" idx="2"/>
          </p:nvPr>
        </p:nvSpPr>
        <p:spPr>
          <a:xfrm>
            <a:off x="960725" y="2835788"/>
            <a:ext cx="22170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72" name="Google Shape;72;p15"/>
          <p:cNvSpPr txBox="1">
            <a:spLocks noGrp="1"/>
          </p:cNvSpPr>
          <p:nvPr>
            <p:ph type="subTitle" idx="1"/>
          </p:nvPr>
        </p:nvSpPr>
        <p:spPr>
          <a:xfrm>
            <a:off x="960575" y="3383888"/>
            <a:ext cx="22170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73" name="Google Shape;73;p15"/>
          <p:cNvSpPr txBox="1">
            <a:spLocks noGrp="1"/>
          </p:cNvSpPr>
          <p:nvPr>
            <p:ph type="title" idx="3"/>
          </p:nvPr>
        </p:nvSpPr>
        <p:spPr>
          <a:xfrm>
            <a:off x="3025325" y="988613"/>
            <a:ext cx="22170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74" name="Google Shape;74;p15"/>
          <p:cNvSpPr txBox="1">
            <a:spLocks noGrp="1"/>
          </p:cNvSpPr>
          <p:nvPr>
            <p:ph type="subTitle" idx="4"/>
          </p:nvPr>
        </p:nvSpPr>
        <p:spPr>
          <a:xfrm>
            <a:off x="3025175" y="1536713"/>
            <a:ext cx="22170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75" name="Google Shape;75;p15"/>
          <p:cNvSpPr txBox="1">
            <a:spLocks noGrp="1"/>
          </p:cNvSpPr>
          <p:nvPr>
            <p:ph type="title" idx="5"/>
          </p:nvPr>
        </p:nvSpPr>
        <p:spPr>
          <a:xfrm>
            <a:off x="5090075" y="2835788"/>
            <a:ext cx="22170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76" name="Google Shape;76;p15"/>
          <p:cNvSpPr txBox="1">
            <a:spLocks noGrp="1"/>
          </p:cNvSpPr>
          <p:nvPr>
            <p:ph type="subTitle" idx="6"/>
          </p:nvPr>
        </p:nvSpPr>
        <p:spPr>
          <a:xfrm>
            <a:off x="5089925" y="3383888"/>
            <a:ext cx="22170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texts">
  <p:cSld name="TITLE_AND_BODY_2">
    <p:bg>
      <p:bgPr>
        <a:solidFill>
          <a:schemeClr val="dk1"/>
        </a:solid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79" name="Google Shape;79;p16"/>
          <p:cNvSpPr txBox="1">
            <a:spLocks noGrp="1"/>
          </p:cNvSpPr>
          <p:nvPr>
            <p:ph type="body" idx="1"/>
          </p:nvPr>
        </p:nvSpPr>
        <p:spPr>
          <a:xfrm>
            <a:off x="2131425" y="3215050"/>
            <a:ext cx="2754300" cy="119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80" name="Google Shape;80;p16"/>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6"/>
          <p:cNvSpPr txBox="1">
            <a:spLocks noGrp="1"/>
          </p:cNvSpPr>
          <p:nvPr>
            <p:ph type="body" idx="2"/>
          </p:nvPr>
        </p:nvSpPr>
        <p:spPr>
          <a:xfrm>
            <a:off x="5600796" y="554775"/>
            <a:ext cx="1952100" cy="174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TITLE_AND_BODY_1_1">
    <p:bg>
      <p:bgPr>
        <a:solidFill>
          <a:schemeClr val="dk1"/>
        </a:solidFill>
        <a:effectLst/>
      </p:bgPr>
    </p:bg>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5995788" y="3971963"/>
            <a:ext cx="2217000" cy="585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600"/>
              <a:buNone/>
              <a:defRPr sz="1600">
                <a:solidFill>
                  <a:schemeClr val="accent1"/>
                </a:solidFill>
              </a:defRPr>
            </a:lvl1pPr>
            <a:lvl2pPr lvl="1" algn="r" rtl="0">
              <a:spcBef>
                <a:spcPts val="0"/>
              </a:spcBef>
              <a:spcAft>
                <a:spcPts val="0"/>
              </a:spcAft>
              <a:buClr>
                <a:schemeClr val="accent1"/>
              </a:buClr>
              <a:buSzPts val="1600"/>
              <a:buNone/>
              <a:defRPr sz="1600">
                <a:solidFill>
                  <a:schemeClr val="accent1"/>
                </a:solidFill>
              </a:defRPr>
            </a:lvl2pPr>
            <a:lvl3pPr lvl="2" algn="r" rtl="0">
              <a:spcBef>
                <a:spcPts val="0"/>
              </a:spcBef>
              <a:spcAft>
                <a:spcPts val="0"/>
              </a:spcAft>
              <a:buClr>
                <a:schemeClr val="accent1"/>
              </a:buClr>
              <a:buSzPts val="1600"/>
              <a:buNone/>
              <a:defRPr sz="1600">
                <a:solidFill>
                  <a:schemeClr val="accent1"/>
                </a:solidFill>
              </a:defRPr>
            </a:lvl3pPr>
            <a:lvl4pPr lvl="3" algn="r" rtl="0">
              <a:spcBef>
                <a:spcPts val="0"/>
              </a:spcBef>
              <a:spcAft>
                <a:spcPts val="0"/>
              </a:spcAft>
              <a:buClr>
                <a:schemeClr val="accent1"/>
              </a:buClr>
              <a:buSzPts val="1600"/>
              <a:buNone/>
              <a:defRPr sz="1600">
                <a:solidFill>
                  <a:schemeClr val="accent1"/>
                </a:solidFill>
              </a:defRPr>
            </a:lvl4pPr>
            <a:lvl5pPr lvl="4" algn="r" rtl="0">
              <a:spcBef>
                <a:spcPts val="0"/>
              </a:spcBef>
              <a:spcAft>
                <a:spcPts val="0"/>
              </a:spcAft>
              <a:buClr>
                <a:schemeClr val="accent1"/>
              </a:buClr>
              <a:buSzPts val="1600"/>
              <a:buNone/>
              <a:defRPr sz="1600">
                <a:solidFill>
                  <a:schemeClr val="accent1"/>
                </a:solidFill>
              </a:defRPr>
            </a:lvl5pPr>
            <a:lvl6pPr lvl="5" algn="r" rtl="0">
              <a:spcBef>
                <a:spcPts val="0"/>
              </a:spcBef>
              <a:spcAft>
                <a:spcPts val="0"/>
              </a:spcAft>
              <a:buClr>
                <a:schemeClr val="accent1"/>
              </a:buClr>
              <a:buSzPts val="1600"/>
              <a:buNone/>
              <a:defRPr sz="1600">
                <a:solidFill>
                  <a:schemeClr val="accent1"/>
                </a:solidFill>
              </a:defRPr>
            </a:lvl6pPr>
            <a:lvl7pPr lvl="6" algn="r" rtl="0">
              <a:spcBef>
                <a:spcPts val="0"/>
              </a:spcBef>
              <a:spcAft>
                <a:spcPts val="0"/>
              </a:spcAft>
              <a:buClr>
                <a:schemeClr val="accent1"/>
              </a:buClr>
              <a:buSzPts val="1600"/>
              <a:buNone/>
              <a:defRPr sz="1600">
                <a:solidFill>
                  <a:schemeClr val="accent1"/>
                </a:solidFill>
              </a:defRPr>
            </a:lvl7pPr>
            <a:lvl8pPr lvl="7" algn="r" rtl="0">
              <a:spcBef>
                <a:spcPts val="0"/>
              </a:spcBef>
              <a:spcAft>
                <a:spcPts val="0"/>
              </a:spcAft>
              <a:buClr>
                <a:schemeClr val="accent1"/>
              </a:buClr>
              <a:buSzPts val="1600"/>
              <a:buNone/>
              <a:defRPr sz="1600">
                <a:solidFill>
                  <a:schemeClr val="accent1"/>
                </a:solidFill>
              </a:defRPr>
            </a:lvl8pPr>
            <a:lvl9pPr lvl="8" algn="r" rtl="0">
              <a:spcBef>
                <a:spcPts val="0"/>
              </a:spcBef>
              <a:spcAft>
                <a:spcPts val="0"/>
              </a:spcAft>
              <a:buClr>
                <a:schemeClr val="accent1"/>
              </a:buClr>
              <a:buSzPts val="1600"/>
              <a:buNone/>
              <a:defRPr sz="1600">
                <a:solidFill>
                  <a:schemeClr val="accent1"/>
                </a:solidFill>
              </a:defRPr>
            </a:lvl9pPr>
          </a:lstStyle>
          <a:p/>
        </p:txBody>
      </p:sp>
      <p:sp>
        <p:nvSpPr>
          <p:cNvPr id="84" name="Google Shape;84;p17"/>
          <p:cNvSpPr txBox="1">
            <a:spLocks noGrp="1"/>
          </p:cNvSpPr>
          <p:nvPr>
            <p:ph type="subTitle" idx="1"/>
          </p:nvPr>
        </p:nvSpPr>
        <p:spPr>
          <a:xfrm>
            <a:off x="931213" y="1365520"/>
            <a:ext cx="3798900" cy="205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000"/>
              <a:buNone/>
              <a:defRPr sz="20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p:cSld name="ONE_COLUMN_TEXT_1">
    <p:bg>
      <p:bgPr>
        <a:solidFill>
          <a:srgbClr val="000000"/>
        </a:solidFill>
        <a:effectLst/>
      </p:bgPr>
    </p:bg>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5426050" y="19675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8"/>
          <p:cNvSpPr txBox="1">
            <a:spLocks noGrp="1"/>
          </p:cNvSpPr>
          <p:nvPr>
            <p:ph type="body" idx="1"/>
          </p:nvPr>
        </p:nvSpPr>
        <p:spPr>
          <a:xfrm>
            <a:off x="5426050" y="2801550"/>
            <a:ext cx="2994300" cy="18159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FFFFFF"/>
              </a:buClr>
              <a:buSzPts val="1600"/>
              <a:buChar char="●"/>
              <a:defRPr sz="1600">
                <a:solidFill>
                  <a:srgbClr val="FFFFFF"/>
                </a:solidFill>
              </a:defRPr>
            </a:lvl1pPr>
            <a:lvl2pPr marL="914400" lvl="1" indent="-330200" rtl="0">
              <a:spcBef>
                <a:spcPts val="1600"/>
              </a:spcBef>
              <a:spcAft>
                <a:spcPts val="0"/>
              </a:spcAft>
              <a:buClr>
                <a:srgbClr val="FFFFFF"/>
              </a:buClr>
              <a:buSzPts val="1600"/>
              <a:buChar char="○"/>
              <a:defRPr sz="1600">
                <a:solidFill>
                  <a:srgbClr val="FFFFFF"/>
                </a:solidFill>
              </a:defRPr>
            </a:lvl2pPr>
            <a:lvl3pPr marL="1371600" lvl="2" indent="-330200" rtl="0">
              <a:spcBef>
                <a:spcPts val="1600"/>
              </a:spcBef>
              <a:spcAft>
                <a:spcPts val="0"/>
              </a:spcAft>
              <a:buClr>
                <a:srgbClr val="FFFFFF"/>
              </a:buClr>
              <a:buSzPts val="1600"/>
              <a:buChar char="■"/>
              <a:defRPr sz="1600">
                <a:solidFill>
                  <a:srgbClr val="FFFFFF"/>
                </a:solidFill>
              </a:defRPr>
            </a:lvl3pPr>
            <a:lvl4pPr marL="1828800" lvl="3" indent="-330200" rtl="0">
              <a:spcBef>
                <a:spcPts val="1600"/>
              </a:spcBef>
              <a:spcAft>
                <a:spcPts val="0"/>
              </a:spcAft>
              <a:buClr>
                <a:srgbClr val="FFFFFF"/>
              </a:buClr>
              <a:buSzPts val="1600"/>
              <a:buChar char="●"/>
              <a:defRPr sz="1600">
                <a:solidFill>
                  <a:srgbClr val="FFFFFF"/>
                </a:solidFill>
              </a:defRPr>
            </a:lvl4pPr>
            <a:lvl5pPr marL="2286000" lvl="4" indent="-330200" rtl="0">
              <a:spcBef>
                <a:spcPts val="1600"/>
              </a:spcBef>
              <a:spcAft>
                <a:spcPts val="0"/>
              </a:spcAft>
              <a:buClr>
                <a:srgbClr val="FFFFFF"/>
              </a:buClr>
              <a:buSzPts val="1600"/>
              <a:buChar char="○"/>
              <a:defRPr sz="1600">
                <a:solidFill>
                  <a:srgbClr val="FFFFFF"/>
                </a:solidFill>
              </a:defRPr>
            </a:lvl5pPr>
            <a:lvl6pPr marL="2743200" lvl="5" indent="-330200" rtl="0">
              <a:spcBef>
                <a:spcPts val="1600"/>
              </a:spcBef>
              <a:spcAft>
                <a:spcPts val="0"/>
              </a:spcAft>
              <a:buClr>
                <a:srgbClr val="FFFFFF"/>
              </a:buClr>
              <a:buSzPts val="1600"/>
              <a:buChar char="■"/>
              <a:defRPr sz="1600">
                <a:solidFill>
                  <a:srgbClr val="FFFFFF"/>
                </a:solidFill>
              </a:defRPr>
            </a:lvl6pPr>
            <a:lvl7pPr marL="3200400" lvl="6" indent="-330200" rtl="0">
              <a:spcBef>
                <a:spcPts val="1600"/>
              </a:spcBef>
              <a:spcAft>
                <a:spcPts val="0"/>
              </a:spcAft>
              <a:buClr>
                <a:srgbClr val="FFFFFF"/>
              </a:buClr>
              <a:buSzPts val="1600"/>
              <a:buChar char="●"/>
              <a:defRPr sz="1600">
                <a:solidFill>
                  <a:srgbClr val="FFFFFF"/>
                </a:solidFill>
              </a:defRPr>
            </a:lvl7pPr>
            <a:lvl8pPr marL="3657600" lvl="7" indent="-330200" rtl="0">
              <a:spcBef>
                <a:spcPts val="1600"/>
              </a:spcBef>
              <a:spcAft>
                <a:spcPts val="0"/>
              </a:spcAft>
              <a:buClr>
                <a:srgbClr val="FFFFFF"/>
              </a:buClr>
              <a:buSzPts val="1600"/>
              <a:buChar char="○"/>
              <a:defRPr sz="1600">
                <a:solidFill>
                  <a:srgbClr val="FFFFFF"/>
                </a:solidFill>
              </a:defRPr>
            </a:lvl8pPr>
            <a:lvl9pPr marL="4114800" lvl="8" indent="-330200" rtl="0">
              <a:spcBef>
                <a:spcPts val="1600"/>
              </a:spcBef>
              <a:spcAft>
                <a:spcPts val="1600"/>
              </a:spcAft>
              <a:buClr>
                <a:srgbClr val="FFFFFF"/>
              </a:buClr>
              <a:buSzPts val="1600"/>
              <a:buChar char="■"/>
              <a:defRPr sz="16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
  <p:cSld name="TITLE_AND_BODY_1_2">
    <p:bg>
      <p:bgPr>
        <a:solidFill>
          <a:schemeClr val="dk1"/>
        </a:solid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90" name="Google Shape;90;p19"/>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9"/>
          <p:cNvSpPr txBox="1">
            <a:spLocks noGrp="1"/>
          </p:cNvSpPr>
          <p:nvPr>
            <p:ph type="title" idx="2"/>
          </p:nvPr>
        </p:nvSpPr>
        <p:spPr>
          <a:xfrm>
            <a:off x="1688288" y="556700"/>
            <a:ext cx="2219700" cy="585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2" name="Google Shape;92;p19"/>
          <p:cNvSpPr txBox="1">
            <a:spLocks noGrp="1"/>
          </p:cNvSpPr>
          <p:nvPr>
            <p:ph type="subTitle" idx="1"/>
          </p:nvPr>
        </p:nvSpPr>
        <p:spPr>
          <a:xfrm>
            <a:off x="1688138" y="1104800"/>
            <a:ext cx="22197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3" name="Google Shape;93;p19"/>
          <p:cNvSpPr txBox="1">
            <a:spLocks noGrp="1"/>
          </p:cNvSpPr>
          <p:nvPr>
            <p:ph type="title" idx="3"/>
          </p:nvPr>
        </p:nvSpPr>
        <p:spPr>
          <a:xfrm>
            <a:off x="1688288" y="1908438"/>
            <a:ext cx="2219700" cy="585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4" name="Google Shape;94;p19"/>
          <p:cNvSpPr txBox="1">
            <a:spLocks noGrp="1"/>
          </p:cNvSpPr>
          <p:nvPr>
            <p:ph type="subTitle" idx="4"/>
          </p:nvPr>
        </p:nvSpPr>
        <p:spPr>
          <a:xfrm>
            <a:off x="1688138" y="2456538"/>
            <a:ext cx="22197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5" name="Google Shape;95;p19"/>
          <p:cNvSpPr txBox="1">
            <a:spLocks noGrp="1"/>
          </p:cNvSpPr>
          <p:nvPr>
            <p:ph type="title" idx="5"/>
          </p:nvPr>
        </p:nvSpPr>
        <p:spPr>
          <a:xfrm>
            <a:off x="5236163" y="1908438"/>
            <a:ext cx="2219700" cy="585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6" name="Google Shape;96;p19"/>
          <p:cNvSpPr txBox="1">
            <a:spLocks noGrp="1"/>
          </p:cNvSpPr>
          <p:nvPr>
            <p:ph type="subTitle" idx="6"/>
          </p:nvPr>
        </p:nvSpPr>
        <p:spPr>
          <a:xfrm>
            <a:off x="5236013" y="2456538"/>
            <a:ext cx="22197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7" name="Google Shape;97;p19"/>
          <p:cNvSpPr txBox="1">
            <a:spLocks noGrp="1"/>
          </p:cNvSpPr>
          <p:nvPr>
            <p:ph type="title" idx="7"/>
          </p:nvPr>
        </p:nvSpPr>
        <p:spPr>
          <a:xfrm>
            <a:off x="5236163" y="3267688"/>
            <a:ext cx="2219700" cy="585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8" name="Google Shape;98;p19"/>
          <p:cNvSpPr txBox="1">
            <a:spLocks noGrp="1"/>
          </p:cNvSpPr>
          <p:nvPr>
            <p:ph type="subTitle" idx="8"/>
          </p:nvPr>
        </p:nvSpPr>
        <p:spPr>
          <a:xfrm>
            <a:off x="5236013" y="3815788"/>
            <a:ext cx="22197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Columns ">
  <p:cSld name="TITLE_AND_BODY_1_3">
    <p:bg>
      <p:bgPr>
        <a:solidFill>
          <a:schemeClr val="dk1"/>
        </a:solidFill>
        <a:effectLst/>
      </p:bgPr>
    </p:bg>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01" name="Google Shape;101;p20"/>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0"/>
          <p:cNvSpPr txBox="1">
            <a:spLocks noGrp="1"/>
          </p:cNvSpPr>
          <p:nvPr>
            <p:ph type="title" idx="2"/>
          </p:nvPr>
        </p:nvSpPr>
        <p:spPr>
          <a:xfrm>
            <a:off x="1274381" y="2788537"/>
            <a:ext cx="24963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103" name="Google Shape;103;p20"/>
          <p:cNvSpPr txBox="1">
            <a:spLocks noGrp="1"/>
          </p:cNvSpPr>
          <p:nvPr>
            <p:ph type="subTitle" idx="1"/>
          </p:nvPr>
        </p:nvSpPr>
        <p:spPr>
          <a:xfrm>
            <a:off x="1274213" y="3336637"/>
            <a:ext cx="24963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04" name="Google Shape;104;p20"/>
          <p:cNvSpPr txBox="1">
            <a:spLocks noGrp="1"/>
          </p:cNvSpPr>
          <p:nvPr>
            <p:ph type="title" idx="3"/>
          </p:nvPr>
        </p:nvSpPr>
        <p:spPr>
          <a:xfrm>
            <a:off x="4503781" y="2788537"/>
            <a:ext cx="24963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105" name="Google Shape;105;p20"/>
          <p:cNvSpPr txBox="1">
            <a:spLocks noGrp="1"/>
          </p:cNvSpPr>
          <p:nvPr>
            <p:ph type="subTitle" idx="4"/>
          </p:nvPr>
        </p:nvSpPr>
        <p:spPr>
          <a:xfrm>
            <a:off x="4503613" y="3336637"/>
            <a:ext cx="24963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rgbClr val="000000"/>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601250" y="2989725"/>
            <a:ext cx="3316500" cy="6120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4" name="Google Shape;14;p3"/>
          <p:cNvSpPr txBox="1">
            <a:spLocks noGrp="1"/>
          </p:cNvSpPr>
          <p:nvPr>
            <p:ph type="subTitle" idx="1"/>
          </p:nvPr>
        </p:nvSpPr>
        <p:spPr>
          <a:xfrm>
            <a:off x="5601250" y="3798075"/>
            <a:ext cx="2568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Font typeface="Josefin Sans"/>
              <a:buNone/>
              <a:defRPr sz="1400">
                <a:solidFill>
                  <a:schemeClr val="accent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 name="Google Shape;15;p3"/>
          <p:cNvSpPr txBox="1">
            <a:spLocks noGrp="1"/>
          </p:cNvSpPr>
          <p:nvPr>
            <p:ph type="title" idx="2" hasCustomPrompt="1"/>
          </p:nvPr>
        </p:nvSpPr>
        <p:spPr>
          <a:xfrm>
            <a:off x="230575" y="3312800"/>
            <a:ext cx="4596600" cy="1963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1000"/>
              <a:buFont typeface="Josefin Sans Thin"/>
              <a:buNone/>
              <a:defRPr sz="21000" b="0">
                <a:solidFill>
                  <a:schemeClr val="accent1"/>
                </a:solidFill>
                <a:latin typeface="Josefin Sans Thin"/>
                <a:ea typeface="Josefin Sans Thin"/>
                <a:cs typeface="Josefin Sans Thin"/>
                <a:sym typeface="Josefin Sans Thin"/>
              </a:defRPr>
            </a:lvl1pPr>
            <a:lvl2pPr lvl="1" rtl="0">
              <a:spcBef>
                <a:spcPts val="0"/>
              </a:spcBef>
              <a:spcAft>
                <a:spcPts val="0"/>
              </a:spcAft>
              <a:buClr>
                <a:schemeClr val="accent1"/>
              </a:buClr>
              <a:buSzPts val="21000"/>
              <a:buFont typeface="Josefin Sans Thin"/>
              <a:buNone/>
              <a:defRPr sz="21000" b="0">
                <a:solidFill>
                  <a:schemeClr val="accent1"/>
                </a:solidFill>
                <a:latin typeface="Josefin Sans Thin"/>
                <a:ea typeface="Josefin Sans Thin"/>
                <a:cs typeface="Josefin Sans Thin"/>
                <a:sym typeface="Josefin Sans Thin"/>
              </a:defRPr>
            </a:lvl2pPr>
            <a:lvl3pPr lvl="2" rtl="0">
              <a:spcBef>
                <a:spcPts val="0"/>
              </a:spcBef>
              <a:spcAft>
                <a:spcPts val="0"/>
              </a:spcAft>
              <a:buClr>
                <a:schemeClr val="accent1"/>
              </a:buClr>
              <a:buSzPts val="21000"/>
              <a:buFont typeface="Josefin Sans Thin"/>
              <a:buNone/>
              <a:defRPr sz="21000" b="0">
                <a:solidFill>
                  <a:schemeClr val="accent1"/>
                </a:solidFill>
                <a:latin typeface="Josefin Sans Thin"/>
                <a:ea typeface="Josefin Sans Thin"/>
                <a:cs typeface="Josefin Sans Thin"/>
                <a:sym typeface="Josefin Sans Thin"/>
              </a:defRPr>
            </a:lvl3pPr>
            <a:lvl4pPr lvl="3" rtl="0">
              <a:spcBef>
                <a:spcPts val="0"/>
              </a:spcBef>
              <a:spcAft>
                <a:spcPts val="0"/>
              </a:spcAft>
              <a:buClr>
                <a:schemeClr val="accent1"/>
              </a:buClr>
              <a:buSzPts val="21000"/>
              <a:buFont typeface="Josefin Sans Thin"/>
              <a:buNone/>
              <a:defRPr sz="21000" b="0">
                <a:solidFill>
                  <a:schemeClr val="accent1"/>
                </a:solidFill>
                <a:latin typeface="Josefin Sans Thin"/>
                <a:ea typeface="Josefin Sans Thin"/>
                <a:cs typeface="Josefin Sans Thin"/>
                <a:sym typeface="Josefin Sans Thin"/>
              </a:defRPr>
            </a:lvl4pPr>
            <a:lvl5pPr lvl="4" rtl="0">
              <a:spcBef>
                <a:spcPts val="0"/>
              </a:spcBef>
              <a:spcAft>
                <a:spcPts val="0"/>
              </a:spcAft>
              <a:buClr>
                <a:schemeClr val="accent1"/>
              </a:buClr>
              <a:buSzPts val="21000"/>
              <a:buFont typeface="Josefin Sans Thin"/>
              <a:buNone/>
              <a:defRPr sz="21000" b="0">
                <a:solidFill>
                  <a:schemeClr val="accent1"/>
                </a:solidFill>
                <a:latin typeface="Josefin Sans Thin"/>
                <a:ea typeface="Josefin Sans Thin"/>
                <a:cs typeface="Josefin Sans Thin"/>
                <a:sym typeface="Josefin Sans Thin"/>
              </a:defRPr>
            </a:lvl5pPr>
            <a:lvl6pPr lvl="5" rtl="0">
              <a:spcBef>
                <a:spcPts val="0"/>
              </a:spcBef>
              <a:spcAft>
                <a:spcPts val="0"/>
              </a:spcAft>
              <a:buClr>
                <a:schemeClr val="accent1"/>
              </a:buClr>
              <a:buSzPts val="21000"/>
              <a:buFont typeface="Josefin Sans Thin"/>
              <a:buNone/>
              <a:defRPr sz="21000" b="0">
                <a:solidFill>
                  <a:schemeClr val="accent1"/>
                </a:solidFill>
                <a:latin typeface="Josefin Sans Thin"/>
                <a:ea typeface="Josefin Sans Thin"/>
                <a:cs typeface="Josefin Sans Thin"/>
                <a:sym typeface="Josefin Sans Thin"/>
              </a:defRPr>
            </a:lvl6pPr>
            <a:lvl7pPr lvl="6" rtl="0">
              <a:spcBef>
                <a:spcPts val="0"/>
              </a:spcBef>
              <a:spcAft>
                <a:spcPts val="0"/>
              </a:spcAft>
              <a:buClr>
                <a:schemeClr val="accent1"/>
              </a:buClr>
              <a:buSzPts val="21000"/>
              <a:buFont typeface="Josefin Sans Thin"/>
              <a:buNone/>
              <a:defRPr sz="21000" b="0">
                <a:solidFill>
                  <a:schemeClr val="accent1"/>
                </a:solidFill>
                <a:latin typeface="Josefin Sans Thin"/>
                <a:ea typeface="Josefin Sans Thin"/>
                <a:cs typeface="Josefin Sans Thin"/>
                <a:sym typeface="Josefin Sans Thin"/>
              </a:defRPr>
            </a:lvl7pPr>
            <a:lvl8pPr lvl="7" rtl="0">
              <a:spcBef>
                <a:spcPts val="0"/>
              </a:spcBef>
              <a:spcAft>
                <a:spcPts val="0"/>
              </a:spcAft>
              <a:buClr>
                <a:schemeClr val="accent1"/>
              </a:buClr>
              <a:buSzPts val="21000"/>
              <a:buFont typeface="Josefin Sans Thin"/>
              <a:buNone/>
              <a:defRPr sz="21000" b="0">
                <a:solidFill>
                  <a:schemeClr val="accent1"/>
                </a:solidFill>
                <a:latin typeface="Josefin Sans Thin"/>
                <a:ea typeface="Josefin Sans Thin"/>
                <a:cs typeface="Josefin Sans Thin"/>
                <a:sym typeface="Josefin Sans Thin"/>
              </a:defRPr>
            </a:lvl8pPr>
            <a:lvl9pPr lvl="8" rtl="0">
              <a:spcBef>
                <a:spcPts val="0"/>
              </a:spcBef>
              <a:spcAft>
                <a:spcPts val="0"/>
              </a:spcAft>
              <a:buClr>
                <a:schemeClr val="accent1"/>
              </a:buClr>
              <a:buSzPts val="21000"/>
              <a:buFont typeface="Josefin Sans Thin"/>
              <a:buNone/>
              <a:defRPr sz="21000" b="0">
                <a:solidFill>
                  <a:schemeClr val="accent1"/>
                </a:solidFill>
                <a:latin typeface="Josefin Sans Thin"/>
                <a:ea typeface="Josefin Sans Thin"/>
                <a:cs typeface="Josefin Sans Thin"/>
                <a:sym typeface="Josefin Sans Thin"/>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hree Columns 1">
  <p:cSld name="TITLE_AND_BODY_1_4">
    <p:bg>
      <p:bgPr>
        <a:solidFill>
          <a:schemeClr val="dk1"/>
        </a:solidFill>
        <a:effectLst/>
      </p:bgPr>
    </p:bg>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08" name="Google Shape;108;p21"/>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21"/>
          <p:cNvSpPr txBox="1">
            <a:spLocks noGrp="1"/>
          </p:cNvSpPr>
          <p:nvPr>
            <p:ph type="title" idx="2"/>
          </p:nvPr>
        </p:nvSpPr>
        <p:spPr>
          <a:xfrm>
            <a:off x="848469" y="2522000"/>
            <a:ext cx="19386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110" name="Google Shape;110;p21"/>
          <p:cNvSpPr txBox="1">
            <a:spLocks noGrp="1"/>
          </p:cNvSpPr>
          <p:nvPr>
            <p:ph type="subTitle" idx="1"/>
          </p:nvPr>
        </p:nvSpPr>
        <p:spPr>
          <a:xfrm>
            <a:off x="848338" y="3070100"/>
            <a:ext cx="19386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11" name="Google Shape;111;p21"/>
          <p:cNvSpPr txBox="1">
            <a:spLocks noGrp="1"/>
          </p:cNvSpPr>
          <p:nvPr>
            <p:ph type="title" idx="3"/>
          </p:nvPr>
        </p:nvSpPr>
        <p:spPr>
          <a:xfrm>
            <a:off x="3200319" y="2522000"/>
            <a:ext cx="19386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112" name="Google Shape;112;p21"/>
          <p:cNvSpPr txBox="1">
            <a:spLocks noGrp="1"/>
          </p:cNvSpPr>
          <p:nvPr>
            <p:ph type="subTitle" idx="4"/>
          </p:nvPr>
        </p:nvSpPr>
        <p:spPr>
          <a:xfrm>
            <a:off x="3200188" y="3070100"/>
            <a:ext cx="19386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13" name="Google Shape;113;p21"/>
          <p:cNvSpPr txBox="1">
            <a:spLocks noGrp="1"/>
          </p:cNvSpPr>
          <p:nvPr>
            <p:ph type="title" idx="5"/>
          </p:nvPr>
        </p:nvSpPr>
        <p:spPr>
          <a:xfrm>
            <a:off x="5552169" y="2522000"/>
            <a:ext cx="19386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114" name="Google Shape;114;p21"/>
          <p:cNvSpPr txBox="1">
            <a:spLocks noGrp="1"/>
          </p:cNvSpPr>
          <p:nvPr>
            <p:ph type="subTitle" idx="6"/>
          </p:nvPr>
        </p:nvSpPr>
        <p:spPr>
          <a:xfrm>
            <a:off x="5552038" y="3070100"/>
            <a:ext cx="19386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ix Columns ">
  <p:cSld name="TITLE_AND_BODY_1_4_1">
    <p:bg>
      <p:bgPr>
        <a:solidFill>
          <a:schemeClr val="dk1"/>
        </a:solid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17" name="Google Shape;117;p22"/>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22"/>
          <p:cNvSpPr txBox="1">
            <a:spLocks noGrp="1"/>
          </p:cNvSpPr>
          <p:nvPr>
            <p:ph type="title" idx="2"/>
          </p:nvPr>
        </p:nvSpPr>
        <p:spPr>
          <a:xfrm>
            <a:off x="848469" y="1226600"/>
            <a:ext cx="19386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119" name="Google Shape;119;p22"/>
          <p:cNvSpPr txBox="1">
            <a:spLocks noGrp="1"/>
          </p:cNvSpPr>
          <p:nvPr>
            <p:ph type="subTitle" idx="1"/>
          </p:nvPr>
        </p:nvSpPr>
        <p:spPr>
          <a:xfrm>
            <a:off x="848338" y="1774700"/>
            <a:ext cx="19386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20" name="Google Shape;120;p22"/>
          <p:cNvSpPr txBox="1">
            <a:spLocks noGrp="1"/>
          </p:cNvSpPr>
          <p:nvPr>
            <p:ph type="title" idx="3"/>
          </p:nvPr>
        </p:nvSpPr>
        <p:spPr>
          <a:xfrm>
            <a:off x="3200319" y="1226600"/>
            <a:ext cx="19386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121" name="Google Shape;121;p22"/>
          <p:cNvSpPr txBox="1">
            <a:spLocks noGrp="1"/>
          </p:cNvSpPr>
          <p:nvPr>
            <p:ph type="subTitle" idx="4"/>
          </p:nvPr>
        </p:nvSpPr>
        <p:spPr>
          <a:xfrm>
            <a:off x="3200188" y="1774700"/>
            <a:ext cx="19386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22" name="Google Shape;122;p22"/>
          <p:cNvSpPr txBox="1">
            <a:spLocks noGrp="1"/>
          </p:cNvSpPr>
          <p:nvPr>
            <p:ph type="title" idx="5"/>
          </p:nvPr>
        </p:nvSpPr>
        <p:spPr>
          <a:xfrm>
            <a:off x="5552169" y="1226600"/>
            <a:ext cx="19386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123" name="Google Shape;123;p22"/>
          <p:cNvSpPr txBox="1">
            <a:spLocks noGrp="1"/>
          </p:cNvSpPr>
          <p:nvPr>
            <p:ph type="subTitle" idx="6"/>
          </p:nvPr>
        </p:nvSpPr>
        <p:spPr>
          <a:xfrm>
            <a:off x="5552038" y="1774700"/>
            <a:ext cx="19386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24" name="Google Shape;124;p22"/>
          <p:cNvSpPr txBox="1">
            <a:spLocks noGrp="1"/>
          </p:cNvSpPr>
          <p:nvPr>
            <p:ph type="title" idx="7"/>
          </p:nvPr>
        </p:nvSpPr>
        <p:spPr>
          <a:xfrm>
            <a:off x="848469" y="3314300"/>
            <a:ext cx="19386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125" name="Google Shape;125;p22"/>
          <p:cNvSpPr txBox="1">
            <a:spLocks noGrp="1"/>
          </p:cNvSpPr>
          <p:nvPr>
            <p:ph type="subTitle" idx="8"/>
          </p:nvPr>
        </p:nvSpPr>
        <p:spPr>
          <a:xfrm>
            <a:off x="848338" y="3862400"/>
            <a:ext cx="19386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26" name="Google Shape;126;p22"/>
          <p:cNvSpPr txBox="1">
            <a:spLocks noGrp="1"/>
          </p:cNvSpPr>
          <p:nvPr>
            <p:ph type="title" idx="9"/>
          </p:nvPr>
        </p:nvSpPr>
        <p:spPr>
          <a:xfrm>
            <a:off x="3200319" y="3314300"/>
            <a:ext cx="19386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127" name="Google Shape;127;p22"/>
          <p:cNvSpPr txBox="1">
            <a:spLocks noGrp="1"/>
          </p:cNvSpPr>
          <p:nvPr>
            <p:ph type="subTitle" idx="13"/>
          </p:nvPr>
        </p:nvSpPr>
        <p:spPr>
          <a:xfrm>
            <a:off x="3200188" y="3862400"/>
            <a:ext cx="19386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28" name="Google Shape;128;p22"/>
          <p:cNvSpPr txBox="1">
            <a:spLocks noGrp="1"/>
          </p:cNvSpPr>
          <p:nvPr>
            <p:ph type="title" idx="14"/>
          </p:nvPr>
        </p:nvSpPr>
        <p:spPr>
          <a:xfrm>
            <a:off x="5552169" y="3314300"/>
            <a:ext cx="1938600" cy="58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p:txBody>
      </p:sp>
      <p:sp>
        <p:nvSpPr>
          <p:cNvPr id="129" name="Google Shape;129;p22"/>
          <p:cNvSpPr txBox="1">
            <a:spLocks noGrp="1"/>
          </p:cNvSpPr>
          <p:nvPr>
            <p:ph type="subTitle" idx="15"/>
          </p:nvPr>
        </p:nvSpPr>
        <p:spPr>
          <a:xfrm>
            <a:off x="5552038" y="3862400"/>
            <a:ext cx="19386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 Credits">
  <p:cSld name="ONE_COLUMN_TEXT_1_1">
    <p:bg>
      <p:bgPr>
        <a:solidFill>
          <a:srgbClr val="000000"/>
        </a:solidFill>
        <a:effectLst/>
      </p:bgPr>
    </p:bg>
    <p:spTree>
      <p:nvGrpSpPr>
        <p:cNvPr id="1" name="Shape 130"/>
        <p:cNvGrpSpPr/>
        <p:nvPr/>
      </p:nvGrpSpPr>
      <p:grpSpPr>
        <a:xfrm>
          <a:off x="0" y="0"/>
          <a:ext cx="0" cy="0"/>
          <a:chOff x="0" y="0"/>
          <a:chExt cx="0" cy="0"/>
        </a:xfrm>
      </p:grpSpPr>
      <p:sp>
        <p:nvSpPr>
          <p:cNvPr id="131" name="Google Shape;131;p23"/>
          <p:cNvSpPr/>
          <p:nvPr/>
        </p:nvSpPr>
        <p:spPr>
          <a:xfrm>
            <a:off x="-107725" y="-48800"/>
            <a:ext cx="9344400" cy="5251200"/>
          </a:xfrm>
          <a:prstGeom prst="rect">
            <a:avLst/>
          </a:pr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23"/>
          <p:cNvSpPr txBox="1">
            <a:spLocks noGrp="1"/>
          </p:cNvSpPr>
          <p:nvPr>
            <p:ph type="title"/>
          </p:nvPr>
        </p:nvSpPr>
        <p:spPr>
          <a:xfrm>
            <a:off x="5322525" y="737975"/>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3" name="Google Shape;133;p23"/>
          <p:cNvSpPr txBox="1">
            <a:spLocks noGrp="1"/>
          </p:cNvSpPr>
          <p:nvPr>
            <p:ph type="body" idx="1"/>
          </p:nvPr>
        </p:nvSpPr>
        <p:spPr>
          <a:xfrm>
            <a:off x="5322525" y="1419575"/>
            <a:ext cx="2994300" cy="18159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FFFFFF"/>
              </a:buClr>
              <a:buSzPts val="1600"/>
              <a:buChar char="●"/>
              <a:defRPr sz="1600">
                <a:solidFill>
                  <a:srgbClr val="FFFFFF"/>
                </a:solidFill>
              </a:defRPr>
            </a:lvl1pPr>
            <a:lvl2pPr marL="914400" lvl="1" indent="-330200" rtl="0">
              <a:spcBef>
                <a:spcPts val="1600"/>
              </a:spcBef>
              <a:spcAft>
                <a:spcPts val="0"/>
              </a:spcAft>
              <a:buClr>
                <a:srgbClr val="FFFFFF"/>
              </a:buClr>
              <a:buSzPts val="1600"/>
              <a:buChar char="○"/>
              <a:defRPr sz="1600">
                <a:solidFill>
                  <a:srgbClr val="FFFFFF"/>
                </a:solidFill>
              </a:defRPr>
            </a:lvl2pPr>
            <a:lvl3pPr marL="1371600" lvl="2" indent="-330200" rtl="0">
              <a:spcBef>
                <a:spcPts val="1600"/>
              </a:spcBef>
              <a:spcAft>
                <a:spcPts val="0"/>
              </a:spcAft>
              <a:buClr>
                <a:srgbClr val="FFFFFF"/>
              </a:buClr>
              <a:buSzPts val="1600"/>
              <a:buChar char="■"/>
              <a:defRPr sz="1600">
                <a:solidFill>
                  <a:srgbClr val="FFFFFF"/>
                </a:solidFill>
              </a:defRPr>
            </a:lvl3pPr>
            <a:lvl4pPr marL="1828800" lvl="3" indent="-330200" rtl="0">
              <a:spcBef>
                <a:spcPts val="1600"/>
              </a:spcBef>
              <a:spcAft>
                <a:spcPts val="0"/>
              </a:spcAft>
              <a:buClr>
                <a:srgbClr val="FFFFFF"/>
              </a:buClr>
              <a:buSzPts val="1600"/>
              <a:buChar char="●"/>
              <a:defRPr sz="1600">
                <a:solidFill>
                  <a:srgbClr val="FFFFFF"/>
                </a:solidFill>
              </a:defRPr>
            </a:lvl4pPr>
            <a:lvl5pPr marL="2286000" lvl="4" indent="-330200" rtl="0">
              <a:spcBef>
                <a:spcPts val="1600"/>
              </a:spcBef>
              <a:spcAft>
                <a:spcPts val="0"/>
              </a:spcAft>
              <a:buClr>
                <a:srgbClr val="FFFFFF"/>
              </a:buClr>
              <a:buSzPts val="1600"/>
              <a:buChar char="○"/>
              <a:defRPr sz="1600">
                <a:solidFill>
                  <a:srgbClr val="FFFFFF"/>
                </a:solidFill>
              </a:defRPr>
            </a:lvl5pPr>
            <a:lvl6pPr marL="2743200" lvl="5" indent="-330200" rtl="0">
              <a:spcBef>
                <a:spcPts val="1600"/>
              </a:spcBef>
              <a:spcAft>
                <a:spcPts val="0"/>
              </a:spcAft>
              <a:buClr>
                <a:srgbClr val="FFFFFF"/>
              </a:buClr>
              <a:buSzPts val="1600"/>
              <a:buChar char="■"/>
              <a:defRPr sz="1600">
                <a:solidFill>
                  <a:srgbClr val="FFFFFF"/>
                </a:solidFill>
              </a:defRPr>
            </a:lvl6pPr>
            <a:lvl7pPr marL="3200400" lvl="6" indent="-330200" rtl="0">
              <a:spcBef>
                <a:spcPts val="1600"/>
              </a:spcBef>
              <a:spcAft>
                <a:spcPts val="0"/>
              </a:spcAft>
              <a:buClr>
                <a:srgbClr val="FFFFFF"/>
              </a:buClr>
              <a:buSzPts val="1600"/>
              <a:buChar char="●"/>
              <a:defRPr sz="1600">
                <a:solidFill>
                  <a:srgbClr val="FFFFFF"/>
                </a:solidFill>
              </a:defRPr>
            </a:lvl7pPr>
            <a:lvl8pPr marL="3657600" lvl="7" indent="-330200" rtl="0">
              <a:spcBef>
                <a:spcPts val="1600"/>
              </a:spcBef>
              <a:spcAft>
                <a:spcPts val="0"/>
              </a:spcAft>
              <a:buClr>
                <a:srgbClr val="FFFFFF"/>
              </a:buClr>
              <a:buSzPts val="1600"/>
              <a:buChar char="○"/>
              <a:defRPr sz="1600">
                <a:solidFill>
                  <a:srgbClr val="FFFFFF"/>
                </a:solidFill>
              </a:defRPr>
            </a:lvl8pPr>
            <a:lvl9pPr marL="4114800" lvl="8" indent="-330200" rtl="0">
              <a:spcBef>
                <a:spcPts val="1600"/>
              </a:spcBef>
              <a:spcAft>
                <a:spcPts val="1600"/>
              </a:spcAft>
              <a:buClr>
                <a:srgbClr val="FFFFFF"/>
              </a:buClr>
              <a:buSzPts val="1600"/>
              <a:buChar char="■"/>
              <a:defRPr sz="1600">
                <a:solidFill>
                  <a:srgbClr val="FFFFFF"/>
                </a:solidFill>
              </a:defRPr>
            </a:lvl9pPr>
          </a:lstStyle>
          <a:p/>
        </p:txBody>
      </p:sp>
      <p:sp>
        <p:nvSpPr>
          <p:cNvPr id="134" name="Google Shape;134;p23"/>
          <p:cNvSpPr txBox="1"/>
          <p:nvPr/>
        </p:nvSpPr>
        <p:spPr>
          <a:xfrm>
            <a:off x="5322525" y="3389400"/>
            <a:ext cx="2994300" cy="10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lt1"/>
                </a:solidFill>
                <a:latin typeface="Josefin Sans"/>
                <a:ea typeface="Josefin Sans"/>
                <a:cs typeface="Josefin Sans"/>
                <a:sym typeface="Josefin Sans"/>
              </a:rPr>
              <a:t>CREDITS: This presentation template was created by Slidesgo, including icons by Flaticon, and infographics &amp; images by Freepik. </a:t>
            </a:r>
            <a:endParaRPr sz="1100">
              <a:solidFill>
                <a:schemeClr val="lt1"/>
              </a:solidFill>
              <a:latin typeface="Josefin Sans"/>
              <a:ea typeface="Josefin Sans"/>
              <a:cs typeface="Josefin Sans"/>
              <a:sym typeface="Josefin Sans"/>
            </a:endParaRPr>
          </a:p>
          <a:p>
            <a:pPr marL="0" lvl="0" indent="0" algn="l" rtl="0">
              <a:spcBef>
                <a:spcPts val="0"/>
              </a:spcBef>
              <a:spcAft>
                <a:spcPts val="0"/>
              </a:spcAft>
              <a:buNone/>
            </a:pPr>
            <a:endParaRPr sz="1100">
              <a:solidFill>
                <a:schemeClr val="lt1"/>
              </a:solidFill>
              <a:latin typeface="Josefin Sans"/>
              <a:ea typeface="Josefin Sans"/>
              <a:cs typeface="Josefin Sans"/>
              <a:sym typeface="Josefin Sans"/>
            </a:endParaRPr>
          </a:p>
          <a:p>
            <a:pPr marL="0" lvl="0" indent="0" algn="l" rtl="0">
              <a:spcBef>
                <a:spcPts val="0"/>
              </a:spcBef>
              <a:spcAft>
                <a:spcPts val="0"/>
              </a:spcAft>
              <a:buNone/>
            </a:pPr>
            <a:endParaRPr sz="1100">
              <a:solidFill>
                <a:schemeClr val="lt1"/>
              </a:solidFill>
              <a:latin typeface="Josefin Sans"/>
              <a:ea typeface="Josefin Sans"/>
              <a:cs typeface="Josefin Sans"/>
              <a:sym typeface="Josefin Sans"/>
            </a:endParaRPr>
          </a:p>
          <a:p>
            <a:pPr marL="0" lvl="0" indent="0" algn="l" rtl="0">
              <a:spcBef>
                <a:spcPts val="0"/>
              </a:spcBef>
              <a:spcAft>
                <a:spcPts val="0"/>
              </a:spcAft>
              <a:buNone/>
            </a:pPr>
            <a:endParaRPr sz="1100">
              <a:solidFill>
                <a:schemeClr val="lt1"/>
              </a:solidFill>
              <a:latin typeface="Josefin Sans"/>
              <a:ea typeface="Josefin Sans"/>
              <a:cs typeface="Josefin Sans"/>
              <a:sym typeface="Josefi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Bullet points 1">
  <p:cSld name="TITLE_AND_TWO_COLUMNS_1">
    <p:bg>
      <p:bgPr>
        <a:solidFill>
          <a:srgbClr val="000000"/>
        </a:solidFill>
        <a:effectLst/>
      </p:bgPr>
    </p:bg>
    <p:spTree>
      <p:nvGrpSpPr>
        <p:cNvPr id="1" name="Shape 135"/>
        <p:cNvGrpSpPr/>
        <p:nvPr/>
      </p:nvGrpSpPr>
      <p:grpSpPr>
        <a:xfrm>
          <a:off x="0" y="0"/>
          <a:ext cx="0" cy="0"/>
          <a:chOff x="0" y="0"/>
          <a:chExt cx="0" cy="0"/>
        </a:xfrm>
      </p:grpSpPr>
      <p:sp>
        <p:nvSpPr>
          <p:cNvPr id="136" name="Google Shape;136;p24"/>
          <p:cNvSpPr txBox="1">
            <a:spLocks noGrp="1"/>
          </p:cNvSpPr>
          <p:nvPr>
            <p:ph type="body" idx="1"/>
          </p:nvPr>
        </p:nvSpPr>
        <p:spPr>
          <a:xfrm>
            <a:off x="1822225" y="729750"/>
            <a:ext cx="3509700" cy="368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137" name="Google Shape;137;p24"/>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38" name="Google Shape;138;p24"/>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1600"/>
              <a:buNone/>
              <a:defRPr sz="1600">
                <a:solidFill>
                  <a:schemeClr val="accent1"/>
                </a:solidFill>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18" name="Google Shape;18;p4"/>
          <p:cNvSpPr txBox="1">
            <a:spLocks noGrp="1"/>
          </p:cNvSpPr>
          <p:nvPr>
            <p:ph type="body" idx="1"/>
          </p:nvPr>
        </p:nvSpPr>
        <p:spPr>
          <a:xfrm>
            <a:off x="1022200" y="2264475"/>
            <a:ext cx="3650700" cy="2271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rgbClr val="000000"/>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80950" y="653550"/>
            <a:ext cx="3060900" cy="383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21" name="Google Shape;21;p5"/>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22" name="Google Shape;22;p5"/>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5"/>
          <p:cNvSpPr txBox="1">
            <a:spLocks noGrp="1"/>
          </p:cNvSpPr>
          <p:nvPr>
            <p:ph type="body" idx="2"/>
          </p:nvPr>
        </p:nvSpPr>
        <p:spPr>
          <a:xfrm>
            <a:off x="4156100" y="653550"/>
            <a:ext cx="3060900" cy="383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rgbClr val="000000"/>
        </a:soli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26" name="Google Shape;26;p6"/>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p:nvPr/>
        </p:nvSpPr>
        <p:spPr>
          <a:xfrm>
            <a:off x="-61025" y="-61525"/>
            <a:ext cx="9256200" cy="5261400"/>
          </a:xfrm>
          <a:prstGeom prst="rect">
            <a:avLst/>
          </a:prstGeom>
          <a:solidFill>
            <a:srgbClr val="000000">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7"/>
          <p:cNvSpPr txBox="1">
            <a:spLocks noGrp="1"/>
          </p:cNvSpPr>
          <p:nvPr>
            <p:ph type="title"/>
          </p:nvPr>
        </p:nvSpPr>
        <p:spPr>
          <a:xfrm>
            <a:off x="916800" y="83575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916800" y="1669750"/>
            <a:ext cx="2994300" cy="1815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1600"/>
              </a:spcBef>
              <a:spcAft>
                <a:spcPts val="0"/>
              </a:spcAft>
              <a:buClr>
                <a:schemeClr val="dk1"/>
              </a:buClr>
              <a:buSzPts val="1600"/>
              <a:buChar char="○"/>
              <a:defRPr sz="1600">
                <a:solidFill>
                  <a:schemeClr val="dk1"/>
                </a:solidFill>
              </a:defRPr>
            </a:lvl2pPr>
            <a:lvl3pPr marL="1371600" lvl="2" indent="-330200">
              <a:spcBef>
                <a:spcPts val="1600"/>
              </a:spcBef>
              <a:spcAft>
                <a:spcPts val="0"/>
              </a:spcAft>
              <a:buClr>
                <a:schemeClr val="dk1"/>
              </a:buClr>
              <a:buSzPts val="1600"/>
              <a:buChar char="■"/>
              <a:defRPr sz="1600">
                <a:solidFill>
                  <a:schemeClr val="dk1"/>
                </a:solidFill>
              </a:defRPr>
            </a:lvl3pPr>
            <a:lvl4pPr marL="1828800" lvl="3" indent="-330200">
              <a:spcBef>
                <a:spcPts val="1600"/>
              </a:spcBef>
              <a:spcAft>
                <a:spcPts val="0"/>
              </a:spcAft>
              <a:buClr>
                <a:schemeClr val="dk1"/>
              </a:buClr>
              <a:buSzPts val="1600"/>
              <a:buChar char="●"/>
              <a:defRPr sz="1600">
                <a:solidFill>
                  <a:schemeClr val="dk1"/>
                </a:solidFill>
              </a:defRPr>
            </a:lvl4pPr>
            <a:lvl5pPr marL="2286000" lvl="4" indent="-330200">
              <a:spcBef>
                <a:spcPts val="1600"/>
              </a:spcBef>
              <a:spcAft>
                <a:spcPts val="0"/>
              </a:spcAft>
              <a:buClr>
                <a:schemeClr val="dk1"/>
              </a:buClr>
              <a:buSzPts val="1600"/>
              <a:buChar char="○"/>
              <a:defRPr sz="1600">
                <a:solidFill>
                  <a:schemeClr val="dk1"/>
                </a:solidFill>
              </a:defRPr>
            </a:lvl5pPr>
            <a:lvl6pPr marL="2743200" lvl="5" indent="-330200">
              <a:spcBef>
                <a:spcPts val="1600"/>
              </a:spcBef>
              <a:spcAft>
                <a:spcPts val="0"/>
              </a:spcAft>
              <a:buClr>
                <a:schemeClr val="dk1"/>
              </a:buClr>
              <a:buSzPts val="1600"/>
              <a:buChar char="■"/>
              <a:defRPr sz="1600">
                <a:solidFill>
                  <a:schemeClr val="dk1"/>
                </a:solidFill>
              </a:defRPr>
            </a:lvl6pPr>
            <a:lvl7pPr marL="3200400" lvl="6" indent="-330200">
              <a:spcBef>
                <a:spcPts val="1600"/>
              </a:spcBef>
              <a:spcAft>
                <a:spcPts val="0"/>
              </a:spcAft>
              <a:buClr>
                <a:schemeClr val="dk1"/>
              </a:buClr>
              <a:buSzPts val="1600"/>
              <a:buChar char="●"/>
              <a:defRPr sz="1600">
                <a:solidFill>
                  <a:schemeClr val="dk1"/>
                </a:solidFill>
              </a:defRPr>
            </a:lvl7pPr>
            <a:lvl8pPr marL="3657600" lvl="7" indent="-330200">
              <a:spcBef>
                <a:spcPts val="1600"/>
              </a:spcBef>
              <a:spcAft>
                <a:spcPts val="0"/>
              </a:spcAft>
              <a:buClr>
                <a:schemeClr val="dk1"/>
              </a:buClr>
              <a:buSzPts val="1600"/>
              <a:buChar char="○"/>
              <a:defRPr sz="1600">
                <a:solidFill>
                  <a:schemeClr val="dk1"/>
                </a:solidFill>
              </a:defRPr>
            </a:lvl8pPr>
            <a:lvl9pPr marL="4114800" lvl="8" indent="-330200">
              <a:spcBef>
                <a:spcPts val="1600"/>
              </a:spcBef>
              <a:spcAft>
                <a:spcPts val="1600"/>
              </a:spcAft>
              <a:buClr>
                <a:schemeClr val="dk1"/>
              </a:buClr>
              <a:buSzPts val="1600"/>
              <a:buChar char="■"/>
              <a:defRPr sz="16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663750" y="526350"/>
            <a:ext cx="2670000" cy="4090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000000"/>
        </a:solidFill>
        <a:effectLst/>
      </p:bgPr>
    </p:bg>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813250" y="647350"/>
            <a:ext cx="2526300" cy="711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accent1"/>
              </a:buClr>
              <a:buSzPts val="1800"/>
              <a:buNone/>
              <a:defRPr>
                <a:solidFill>
                  <a:schemeClr val="accent1"/>
                </a:solidFill>
              </a:defRPr>
            </a:lvl1pPr>
            <a:lvl2pPr lvl="1">
              <a:lnSpc>
                <a:spcPct val="100000"/>
              </a:lnSpc>
              <a:spcBef>
                <a:spcPts val="0"/>
              </a:spcBef>
              <a:spcAft>
                <a:spcPts val="0"/>
              </a:spcAft>
              <a:buClr>
                <a:schemeClr val="accent1"/>
              </a:buClr>
              <a:buSzPts val="1800"/>
              <a:buNone/>
              <a:defRPr sz="1800">
                <a:solidFill>
                  <a:schemeClr val="accent1"/>
                </a:solidFill>
              </a:defRPr>
            </a:lvl2pPr>
            <a:lvl3pPr lvl="2">
              <a:lnSpc>
                <a:spcPct val="100000"/>
              </a:lnSpc>
              <a:spcBef>
                <a:spcPts val="0"/>
              </a:spcBef>
              <a:spcAft>
                <a:spcPts val="0"/>
              </a:spcAft>
              <a:buClr>
                <a:schemeClr val="accent1"/>
              </a:buClr>
              <a:buSzPts val="1800"/>
              <a:buNone/>
              <a:defRPr sz="1800">
                <a:solidFill>
                  <a:schemeClr val="accent1"/>
                </a:solidFill>
              </a:defRPr>
            </a:lvl3pPr>
            <a:lvl4pPr lvl="3">
              <a:lnSpc>
                <a:spcPct val="100000"/>
              </a:lnSpc>
              <a:spcBef>
                <a:spcPts val="0"/>
              </a:spcBef>
              <a:spcAft>
                <a:spcPts val="0"/>
              </a:spcAft>
              <a:buClr>
                <a:schemeClr val="accent1"/>
              </a:buClr>
              <a:buSzPts val="1800"/>
              <a:buNone/>
              <a:defRPr sz="1800">
                <a:solidFill>
                  <a:schemeClr val="accent1"/>
                </a:solidFill>
              </a:defRPr>
            </a:lvl4pPr>
            <a:lvl5pPr lvl="4">
              <a:lnSpc>
                <a:spcPct val="100000"/>
              </a:lnSpc>
              <a:spcBef>
                <a:spcPts val="0"/>
              </a:spcBef>
              <a:spcAft>
                <a:spcPts val="0"/>
              </a:spcAft>
              <a:buClr>
                <a:schemeClr val="accent1"/>
              </a:buClr>
              <a:buSzPts val="1800"/>
              <a:buNone/>
              <a:defRPr sz="1800">
                <a:solidFill>
                  <a:schemeClr val="accent1"/>
                </a:solidFill>
              </a:defRPr>
            </a:lvl5pPr>
            <a:lvl6pPr lvl="5">
              <a:lnSpc>
                <a:spcPct val="100000"/>
              </a:lnSpc>
              <a:spcBef>
                <a:spcPts val="0"/>
              </a:spcBef>
              <a:spcAft>
                <a:spcPts val="0"/>
              </a:spcAft>
              <a:buClr>
                <a:schemeClr val="accent1"/>
              </a:buClr>
              <a:buSzPts val="1800"/>
              <a:buNone/>
              <a:defRPr sz="1800">
                <a:solidFill>
                  <a:schemeClr val="accent1"/>
                </a:solidFill>
              </a:defRPr>
            </a:lvl6pPr>
            <a:lvl7pPr lvl="6">
              <a:lnSpc>
                <a:spcPct val="100000"/>
              </a:lnSpc>
              <a:spcBef>
                <a:spcPts val="0"/>
              </a:spcBef>
              <a:spcAft>
                <a:spcPts val="0"/>
              </a:spcAft>
              <a:buClr>
                <a:schemeClr val="accent1"/>
              </a:buClr>
              <a:buSzPts val="1800"/>
              <a:buNone/>
              <a:defRPr sz="1800">
                <a:solidFill>
                  <a:schemeClr val="accent1"/>
                </a:solidFill>
              </a:defRPr>
            </a:lvl7pPr>
            <a:lvl8pPr lvl="7">
              <a:lnSpc>
                <a:spcPct val="100000"/>
              </a:lnSpc>
              <a:spcBef>
                <a:spcPts val="0"/>
              </a:spcBef>
              <a:spcAft>
                <a:spcPts val="0"/>
              </a:spcAft>
              <a:buClr>
                <a:schemeClr val="accent1"/>
              </a:buClr>
              <a:buSzPts val="1800"/>
              <a:buNone/>
              <a:defRPr sz="1800">
                <a:solidFill>
                  <a:schemeClr val="accent1"/>
                </a:solidFill>
              </a:defRPr>
            </a:lvl8pPr>
            <a:lvl9pPr lvl="8">
              <a:lnSpc>
                <a:spcPct val="100000"/>
              </a:lnSpc>
              <a:spcBef>
                <a:spcPts val="0"/>
              </a:spcBef>
              <a:spcAft>
                <a:spcPts val="0"/>
              </a:spcAft>
              <a:buClr>
                <a:schemeClr val="accent1"/>
              </a:buClr>
              <a:buSzPts val="1800"/>
              <a:buNone/>
              <a:defRPr sz="1800">
                <a:solidFill>
                  <a:schemeClr val="accent1"/>
                </a:solidFill>
              </a:defRPr>
            </a:lvl9pPr>
          </a:lstStyle>
          <a:p/>
        </p:txBody>
      </p:sp>
      <p:sp>
        <p:nvSpPr>
          <p:cNvPr id="35" name="Google Shape;35;p9"/>
          <p:cNvSpPr txBox="1">
            <a:spLocks noGrp="1"/>
          </p:cNvSpPr>
          <p:nvPr>
            <p:ph type="body" idx="2"/>
          </p:nvPr>
        </p:nvSpPr>
        <p:spPr>
          <a:xfrm>
            <a:off x="813250" y="1452500"/>
            <a:ext cx="3037500" cy="274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36" name="Google Shape;36;p9"/>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37" name="Google Shape;37;p9"/>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000000"/>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40" name="Google Shape;40;p10"/>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2pPr>
            <a:lvl3pPr lvl="2">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3pPr>
            <a:lvl4pPr lvl="3">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4pPr>
            <a:lvl5pPr lvl="4">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5pPr>
            <a:lvl6pPr lvl="5">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6pPr>
            <a:lvl7pPr lvl="6">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7pPr>
            <a:lvl8pPr lvl="7">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8pPr>
            <a:lvl9pPr lvl="8">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Josefin Sans"/>
              <a:buChar char="●"/>
              <a:defRPr sz="1800">
                <a:solidFill>
                  <a:schemeClr val="dk2"/>
                </a:solidFill>
                <a:latin typeface="Josefin Sans"/>
                <a:ea typeface="Josefin Sans"/>
                <a:cs typeface="Josefin Sans"/>
                <a:sym typeface="Josefin Sans"/>
              </a:defRPr>
            </a:lvl1pPr>
            <a:lvl2pPr marL="914400" lvl="1" indent="-3175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2pPr>
            <a:lvl3pPr marL="1371600" lvl="2" indent="-3175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3pPr>
            <a:lvl4pPr marL="1828800" lvl="3" indent="-3175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4pPr>
            <a:lvl5pPr marL="2286000" lvl="4" indent="-3175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5pPr>
            <a:lvl6pPr marL="2743200" lvl="5" indent="-3175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6pPr>
            <a:lvl7pPr marL="3200400" lvl="6" indent="-3175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7pPr>
            <a:lvl8pPr marL="3657600" lvl="7" indent="-3175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8pPr>
            <a:lvl9pPr marL="4114800" lvl="8" indent="-317500">
              <a:lnSpc>
                <a:spcPct val="100000"/>
              </a:lnSpc>
              <a:spcBef>
                <a:spcPts val="1600"/>
              </a:spcBef>
              <a:spcAft>
                <a:spcPts val="1600"/>
              </a:spcAft>
              <a:buClr>
                <a:schemeClr val="dk2"/>
              </a:buClr>
              <a:buSzPts val="1400"/>
              <a:buFont typeface="Josefin Sans"/>
              <a:buChar char="■"/>
              <a:defRPr>
                <a:solidFill>
                  <a:schemeClr val="dk2"/>
                </a:solidFill>
                <a:latin typeface="Josefin Sans"/>
                <a:ea typeface="Josefin Sans"/>
                <a:cs typeface="Josefin Sans"/>
                <a:sym typeface="Josefin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5000"/>
            <a:lum/>
          </a:blip>
          <a:srcRect/>
          <a:stretch>
            <a:fillRect/>
          </a:stretch>
        </a:blipFill>
        <a:effectLst/>
      </p:bgPr>
    </p:bg>
    <p:spTree>
      <p:nvGrpSpPr>
        <p:cNvPr id="1" name="Shape 146"/>
        <p:cNvGrpSpPr/>
        <p:nvPr/>
      </p:nvGrpSpPr>
      <p:grpSpPr>
        <a:xfrm>
          <a:off x="0" y="0"/>
          <a:ext cx="0" cy="0"/>
          <a:chOff x="0" y="0"/>
          <a:chExt cx="0" cy="0"/>
        </a:xfrm>
      </p:grpSpPr>
      <p:sp>
        <p:nvSpPr>
          <p:cNvPr id="3" name="Title 2"/>
          <p:cNvSpPr>
            <a:spLocks noGrp="1"/>
          </p:cNvSpPr>
          <p:nvPr>
            <p:ph type="ctrTitle"/>
          </p:nvPr>
        </p:nvSpPr>
        <p:spPr>
          <a:xfrm>
            <a:off x="2857500" y="773430"/>
            <a:ext cx="3819525" cy="2922905"/>
          </a:xfrm>
        </p:spPr>
        <p:txBody>
          <a:bodyPr/>
          <a:lstStyle/>
          <a:p>
            <a:r>
              <a:rPr lang="en-IN" altLang="en-US" sz="2800" dirty="0">
                <a:solidFill>
                  <a:schemeClr val="accent1"/>
                </a:solidFill>
                <a:effectLst>
                  <a:outerShdw blurRad="38100" dist="25400" dir="5400000" algn="ctr" rotWithShape="0">
                    <a:srgbClr val="6E747A">
                      <a:alpha val="43000"/>
                    </a:srgbClr>
                  </a:outerShdw>
                </a:effectLst>
              </a:rPr>
              <a:t>UVAACH</a:t>
            </a:r>
            <a:br>
              <a:rPr lang="en-IN" altLang="en-US" sz="1200" dirty="0">
                <a:solidFill>
                  <a:schemeClr val="accent4"/>
                </a:solidFill>
              </a:rPr>
            </a:br>
            <a:br>
              <a:rPr lang="en-IN" altLang="en-US" sz="1200" dirty="0">
                <a:solidFill>
                  <a:schemeClr val="accent4"/>
                </a:solidFill>
                <a:effectLst>
                  <a:outerShdw blurRad="38100" dist="38100" dir="2700000" algn="tl">
                    <a:srgbClr val="000000">
                      <a:alpha val="43137"/>
                    </a:srgbClr>
                  </a:outerShdw>
                </a:effectLst>
              </a:rPr>
            </a:br>
            <a:r>
              <a:rPr lang="en-IN" sz="1200" dirty="0">
                <a:solidFill>
                  <a:schemeClr val="accent1"/>
                </a:solidFill>
                <a:effectLst>
                  <a:outerShdw blurRad="38100" dist="38100" dir="2700000" algn="tl">
                    <a:srgbClr val="000000">
                      <a:alpha val="43137"/>
                    </a:srgbClr>
                  </a:outerShdw>
                </a:effectLst>
                <a:sym typeface="+mn-ea"/>
              </a:rPr>
              <a:t>KUNAL VERMA                       18BCE10150</a:t>
            </a:r>
            <a:br>
              <a:rPr lang="en-IN" sz="1200" b="1" dirty="0">
                <a:solidFill>
                  <a:schemeClr val="accent1"/>
                </a:solidFill>
                <a:effectLst>
                  <a:outerShdw blurRad="38100" dist="38100" dir="2700000" algn="tl">
                    <a:srgbClr val="000000">
                      <a:alpha val="43137"/>
                    </a:srgbClr>
                  </a:outerShdw>
                </a:effectLst>
              </a:rPr>
            </a:br>
            <a:r>
              <a:rPr lang="en-IN" sz="1200" dirty="0">
                <a:solidFill>
                  <a:schemeClr val="accent1"/>
                </a:solidFill>
                <a:effectLst>
                  <a:outerShdw blurRad="38100" dist="38100" dir="2700000" algn="tl">
                    <a:srgbClr val="000000">
                      <a:alpha val="43137"/>
                    </a:srgbClr>
                  </a:outerShdw>
                </a:effectLst>
                <a:sym typeface="+mn-ea"/>
              </a:rPr>
              <a:t>KARTIKEY NARAIYAN GARG    18BCE10140</a:t>
            </a:r>
            <a:br>
              <a:rPr lang="en-IN" sz="1200" b="1" dirty="0">
                <a:solidFill>
                  <a:schemeClr val="accent1"/>
                </a:solidFill>
                <a:effectLst>
                  <a:outerShdw blurRad="38100" dist="38100" dir="2700000" algn="tl">
                    <a:srgbClr val="000000">
                      <a:alpha val="43137"/>
                    </a:srgbClr>
                  </a:outerShdw>
                </a:effectLst>
              </a:rPr>
            </a:br>
            <a:r>
              <a:rPr lang="en-IN" sz="1200" dirty="0">
                <a:solidFill>
                  <a:schemeClr val="accent1"/>
                </a:solidFill>
                <a:effectLst>
                  <a:outerShdw blurRad="38100" dist="38100" dir="2700000" algn="tl">
                    <a:srgbClr val="000000">
                      <a:alpha val="43137"/>
                    </a:srgbClr>
                  </a:outerShdw>
                </a:effectLst>
                <a:sym typeface="+mn-ea"/>
              </a:rPr>
              <a:t>YASHRAJ ANAND                    18BCE10326</a:t>
            </a:r>
            <a:br>
              <a:rPr lang="en-IN" sz="1200" b="1" dirty="0">
                <a:solidFill>
                  <a:schemeClr val="accent1"/>
                </a:solidFill>
                <a:effectLst>
                  <a:outerShdw blurRad="38100" dist="38100" dir="2700000" algn="tl">
                    <a:srgbClr val="000000">
                      <a:alpha val="43137"/>
                    </a:srgbClr>
                  </a:outerShdw>
                </a:effectLst>
              </a:rPr>
            </a:br>
            <a:r>
              <a:rPr lang="en-IN" sz="1200" dirty="0">
                <a:solidFill>
                  <a:schemeClr val="accent1"/>
                </a:solidFill>
                <a:effectLst>
                  <a:outerShdw blurRad="38100" dist="38100" dir="2700000" algn="tl">
                    <a:srgbClr val="000000">
                      <a:alpha val="43137"/>
                    </a:srgbClr>
                  </a:outerShdw>
                </a:effectLst>
                <a:sym typeface="+mn-ea"/>
              </a:rPr>
              <a:t>DUSHYANT SENGUPTA           18BCG10042</a:t>
            </a:r>
            <a:br>
              <a:rPr lang="en-IN" sz="1200" b="1" dirty="0">
                <a:solidFill>
                  <a:schemeClr val="accent1"/>
                </a:solidFill>
                <a:effectLst>
                  <a:outerShdw blurRad="38100" dist="38100" dir="2700000" algn="tl">
                    <a:srgbClr val="000000">
                      <a:alpha val="43137"/>
                    </a:srgbClr>
                  </a:outerShdw>
                </a:effectLst>
              </a:rPr>
            </a:br>
            <a:r>
              <a:rPr lang="en-IN" sz="1200" dirty="0">
                <a:solidFill>
                  <a:schemeClr val="accent1"/>
                </a:solidFill>
                <a:effectLst>
                  <a:outerShdw blurRad="38100" dist="38100" dir="2700000" algn="tl">
                    <a:srgbClr val="000000">
                      <a:alpha val="43137"/>
                    </a:srgbClr>
                  </a:outerShdw>
                </a:effectLst>
                <a:sym typeface="+mn-ea"/>
              </a:rPr>
              <a:t>KRISH GUPTA                         18BCE10143</a:t>
            </a:r>
            <a:br>
              <a:rPr lang="en-IN" sz="1200" b="1" dirty="0">
                <a:solidFill>
                  <a:schemeClr val="accent1"/>
                </a:solidFill>
                <a:effectLst>
                  <a:outerShdw blurRad="38100" dist="38100" dir="2700000" algn="tl">
                    <a:srgbClr val="000000">
                      <a:alpha val="43137"/>
                    </a:srgbClr>
                  </a:outerShdw>
                </a:effectLst>
              </a:rPr>
            </a:br>
            <a:r>
              <a:rPr lang="en-IN" sz="1200" dirty="0">
                <a:solidFill>
                  <a:schemeClr val="accent1"/>
                </a:solidFill>
                <a:effectLst>
                  <a:outerShdw blurRad="38100" dist="38100" dir="2700000" algn="tl">
                    <a:srgbClr val="000000">
                      <a:alpha val="43137"/>
                    </a:srgbClr>
                  </a:outerShdw>
                </a:effectLst>
                <a:sym typeface="+mn-ea"/>
              </a:rPr>
              <a:t>CHITAWN SINGH                    18BCE10085</a:t>
            </a:r>
            <a:br>
              <a:rPr lang="en-IN" sz="1200" b="1" dirty="0">
                <a:solidFill>
                  <a:schemeClr val="accent1"/>
                </a:solidFill>
                <a:effectLst>
                  <a:outerShdw blurRad="38100" dist="38100" dir="2700000" algn="tl">
                    <a:srgbClr val="000000">
                      <a:alpha val="43137"/>
                    </a:srgbClr>
                  </a:outerShdw>
                </a:effectLst>
              </a:rPr>
            </a:br>
            <a:r>
              <a:rPr lang="en-IN" sz="1200" dirty="0">
                <a:solidFill>
                  <a:schemeClr val="accent1"/>
                </a:solidFill>
                <a:effectLst>
                  <a:outerShdw blurRad="38100" dist="38100" dir="2700000" algn="tl">
                    <a:srgbClr val="000000">
                      <a:alpha val="43137"/>
                    </a:srgbClr>
                  </a:outerShdw>
                </a:effectLst>
                <a:sym typeface="+mn-ea"/>
              </a:rPr>
              <a:t>MONISHA BISWAS                  18BOE10033</a:t>
            </a:r>
            <a:br>
              <a:rPr lang="en-IN" sz="1200" b="1" dirty="0">
                <a:solidFill>
                  <a:schemeClr val="accent1"/>
                </a:solidFill>
                <a:effectLst>
                  <a:outerShdw blurRad="38100" dist="38100" dir="2700000" algn="tl">
                    <a:srgbClr val="000000">
                      <a:alpha val="43137"/>
                    </a:srgbClr>
                  </a:outerShdw>
                </a:effectLst>
              </a:rPr>
            </a:br>
            <a:r>
              <a:rPr lang="en-IN" sz="1200" dirty="0">
                <a:solidFill>
                  <a:schemeClr val="accent1"/>
                </a:solidFill>
                <a:effectLst>
                  <a:outerShdw blurRad="38100" dist="38100" dir="2700000" algn="tl">
                    <a:srgbClr val="000000">
                      <a:alpha val="43137"/>
                    </a:srgbClr>
                  </a:outerShdw>
                </a:effectLst>
                <a:sym typeface="+mn-ea"/>
              </a:rPr>
              <a:t>SOUMYA TIWARI                    18BCY10100</a:t>
            </a:r>
            <a:br>
              <a:rPr lang="en-IN" sz="1200" dirty="0">
                <a:solidFill>
                  <a:schemeClr val="accent1"/>
                </a:solidFill>
                <a:effectLst>
                  <a:outerShdw blurRad="38100" dist="38100" dir="2700000" algn="tl">
                    <a:srgbClr val="000000">
                      <a:alpha val="43137"/>
                    </a:srgbClr>
                  </a:outerShdw>
                </a:effectLst>
                <a:sym typeface="+mn-ea"/>
              </a:rPr>
            </a:br>
            <a:br>
              <a:rPr lang="en-IN" sz="1200" dirty="0">
                <a:solidFill>
                  <a:schemeClr val="accent1"/>
                </a:solidFill>
                <a:effectLst>
                  <a:outerShdw blurRad="38100" dist="38100" dir="2700000" algn="tl">
                    <a:srgbClr val="000000">
                      <a:alpha val="43137"/>
                    </a:srgbClr>
                  </a:outerShdw>
                </a:effectLst>
                <a:sym typeface="+mn-ea"/>
              </a:rPr>
            </a:br>
            <a:r>
              <a:rPr lang="en-IN" sz="1200" dirty="0">
                <a:solidFill>
                  <a:schemeClr val="accent1"/>
                </a:solidFill>
                <a:effectLst>
                  <a:outerShdw blurRad="38100" dist="38100" dir="2700000" algn="tl">
                    <a:srgbClr val="000000">
                      <a:alpha val="43137"/>
                    </a:srgbClr>
                  </a:outerShdw>
                </a:effectLst>
                <a:sym typeface="+mn-ea"/>
              </a:rPr>
              <a:t>Under the guidance of</a:t>
            </a:r>
            <a:br>
              <a:rPr lang="en-IN" sz="1200" dirty="0">
                <a:solidFill>
                  <a:schemeClr val="accent1"/>
                </a:solidFill>
                <a:effectLst>
                  <a:outerShdw blurRad="38100" dist="38100" dir="2700000" algn="tl">
                    <a:srgbClr val="000000">
                      <a:alpha val="43137"/>
                    </a:srgbClr>
                  </a:outerShdw>
                </a:effectLst>
                <a:sym typeface="+mn-ea"/>
              </a:rPr>
            </a:br>
            <a:r>
              <a:rPr lang="en-IN" sz="1200" dirty="0">
                <a:solidFill>
                  <a:srgbClr val="FF0000"/>
                </a:solidFill>
                <a:effectLst>
                  <a:outerShdw blurRad="38100" dist="38100" dir="2700000" algn="tl">
                    <a:srgbClr val="000000">
                      <a:alpha val="43137"/>
                    </a:srgbClr>
                  </a:outerShdw>
                </a:effectLst>
                <a:sym typeface="+mn-ea"/>
              </a:rPr>
              <a:t>Dr. Suthir S</a:t>
            </a:r>
            <a:br>
              <a:rPr lang="en-IN" sz="1200" b="1" dirty="0">
                <a:solidFill>
                  <a:schemeClr val="accent1"/>
                </a:solidFill>
                <a:effectLst>
                  <a:outerShdw blurRad="38100" dist="25400" dir="5400000" algn="ctr" rotWithShape="0">
                    <a:srgbClr val="6E747A">
                      <a:alpha val="43000"/>
                    </a:srgbClr>
                  </a:outerShdw>
                </a:effectLst>
              </a:rPr>
            </a:br>
            <a:endParaRPr lang="en-IN" altLang="en-US" sz="1200" b="1" dirty="0">
              <a:solidFill>
                <a:schemeClr val="accent1"/>
              </a:solidFill>
              <a:effectLst>
                <a:outerShdw blurRad="38100" dist="25400" dir="5400000" algn="ctr" rotWithShape="0">
                  <a:srgbClr val="6E747A">
                    <a:alpha val="43000"/>
                  </a:srgbClr>
                </a:outerShdw>
              </a:effectLst>
            </a:endParaRPr>
          </a:p>
        </p:txBody>
      </p:sp>
      <p:pic>
        <p:nvPicPr>
          <p:cNvPr id="7" name="Picture 6" descr="Screenshot (703)"/>
          <p:cNvPicPr>
            <a:picLocks noChangeAspect="1"/>
          </p:cNvPicPr>
          <p:nvPr/>
        </p:nvPicPr>
        <p:blipFill>
          <a:blip r:embed="rId2"/>
          <a:stretch>
            <a:fillRect/>
          </a:stretch>
        </p:blipFill>
        <p:spPr>
          <a:xfrm>
            <a:off x="4282440" y="167640"/>
            <a:ext cx="969645" cy="8940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94239" cy="8305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6614025" y="2133000"/>
            <a:ext cx="3836400" cy="572700"/>
          </a:xfrm>
        </p:spPr>
        <p:txBody>
          <a:bodyPr/>
          <a:lstStyle/>
          <a:p>
            <a:r>
              <a:rPr lang="en-IN" altLang="en-US"/>
              <a:t>UVVACH </a:t>
            </a:r>
            <a:endParaRPr lang="en-IN" altLang="en-US"/>
          </a:p>
        </p:txBody>
      </p:sp>
      <p:sp>
        <p:nvSpPr>
          <p:cNvPr id="3" name="Text Placeholder 2"/>
          <p:cNvSpPr>
            <a:spLocks noGrp="1"/>
          </p:cNvSpPr>
          <p:nvPr>
            <p:ph type="body" idx="1"/>
          </p:nvPr>
        </p:nvSpPr>
        <p:spPr>
          <a:xfrm>
            <a:off x="443230" y="326390"/>
            <a:ext cx="5372735" cy="4587875"/>
          </a:xfrm>
        </p:spPr>
        <p:txBody>
          <a:bodyPr/>
          <a:lstStyle/>
          <a:p>
            <a:pPr marL="127000" indent="0">
              <a:buNone/>
            </a:pPr>
            <a:r>
              <a:rPr lang="en-IN" altLang="en-US" sz="2000">
                <a:solidFill>
                  <a:schemeClr val="accent1"/>
                </a:solidFill>
                <a:effectLst>
                  <a:outerShdw blurRad="38100" dist="25400" dir="5400000" algn="ctr" rotWithShape="0">
                    <a:srgbClr val="6E747A">
                      <a:alpha val="43000"/>
                    </a:srgbClr>
                  </a:outerShdw>
                </a:effectLst>
              </a:rPr>
              <a:t>App Layout And Interface </a:t>
            </a:r>
            <a:endParaRPr lang="en-IN" altLang="en-US" sz="2000">
              <a:solidFill>
                <a:schemeClr val="accent1"/>
              </a:solidFill>
              <a:effectLst>
                <a:outerShdw blurRad="38100" dist="25400" dir="5400000" algn="ctr" rotWithShape="0">
                  <a:srgbClr val="6E747A">
                    <a:alpha val="43000"/>
                  </a:srgbClr>
                </a:outerShdw>
              </a:effectLst>
            </a:endParaRPr>
          </a:p>
          <a:p>
            <a:pPr marL="127000" indent="0">
              <a:buNone/>
            </a:pPr>
            <a:endParaRPr lang="en-IN" altLang="en-US">
              <a:solidFill>
                <a:schemeClr val="bg1"/>
              </a:solidFill>
              <a:effectLst>
                <a:outerShdw blurRad="38100" dist="25400" dir="5400000" algn="ctr" rotWithShape="0">
                  <a:srgbClr val="6E747A">
                    <a:alpha val="43000"/>
                  </a:srgbClr>
                </a:outerShdw>
              </a:effectLst>
            </a:endParaRPr>
          </a:p>
          <a:p>
            <a:pPr marL="127000" indent="0" algn="just">
              <a:buNone/>
            </a:pPr>
            <a:r>
              <a:rPr lang="en-IN" altLang="en-US">
                <a:solidFill>
                  <a:schemeClr val="accent1"/>
                </a:solidFill>
                <a:effectLst>
                  <a:outerShdw blurRad="38100" dist="25400" dir="5400000" algn="ctr" rotWithShape="0">
                    <a:srgbClr val="6E747A">
                      <a:alpha val="43000"/>
                    </a:srgbClr>
                  </a:outerShdw>
                </a:effectLst>
              </a:rPr>
              <a:t>Android Layout Types: </a:t>
            </a:r>
            <a:r>
              <a:rPr lang="en-IN" altLang="en-US">
                <a:solidFill>
                  <a:schemeClr val="bg1"/>
                </a:solidFill>
                <a:effectLst>
                  <a:outerShdw blurRad="38100" dist="25400" dir="5400000" algn="ctr" rotWithShape="0">
                    <a:srgbClr val="6E747A">
                      <a:alpha val="43000"/>
                    </a:srgbClr>
                  </a:outerShdw>
                </a:effectLst>
              </a:rPr>
              <a:t>There are number of Layouts provided by Android which we use in almost all the Android applications to provide a different view, look and feel. such as :</a:t>
            </a:r>
            <a:endParaRPr lang="en-IN" altLang="en-US">
              <a:solidFill>
                <a:schemeClr val="bg1"/>
              </a:solidFill>
              <a:effectLst>
                <a:outerShdw blurRad="38100" dist="25400" dir="5400000" algn="ctr" rotWithShape="0">
                  <a:srgbClr val="6E747A">
                    <a:alpha val="43000"/>
                  </a:srgbClr>
                </a:outerShdw>
              </a:effectLst>
            </a:endParaRPr>
          </a:p>
          <a:p>
            <a:pPr marL="127000" indent="0" algn="just">
              <a:buNone/>
            </a:pPr>
            <a:r>
              <a:rPr lang="en-IN" altLang="en-US">
                <a:solidFill>
                  <a:schemeClr val="accent1"/>
                </a:solidFill>
                <a:effectLst>
                  <a:outerShdw blurRad="38100" dist="25400" dir="5400000" algn="ctr" rotWithShape="0">
                    <a:srgbClr val="6E747A">
                      <a:alpha val="43000"/>
                    </a:srgbClr>
                  </a:outerShdw>
                </a:effectLst>
              </a:rPr>
              <a:t>Linear Layout: </a:t>
            </a:r>
            <a:r>
              <a:rPr lang="en-IN" altLang="en-US">
                <a:solidFill>
                  <a:schemeClr val="bg1"/>
                </a:solidFill>
                <a:effectLst>
                  <a:outerShdw blurRad="38100" dist="25400" dir="5400000" algn="ctr" rotWithShape="0">
                    <a:srgbClr val="6E747A">
                      <a:alpha val="43000"/>
                    </a:srgbClr>
                  </a:outerShdw>
                </a:effectLst>
              </a:rPr>
              <a:t>LinearLayout is a view group that aligns all children in a single direction, vertically or horizontally.</a:t>
            </a:r>
            <a:endParaRPr lang="en-IN" altLang="en-US">
              <a:solidFill>
                <a:schemeClr val="bg1"/>
              </a:solidFill>
              <a:effectLst>
                <a:outerShdw blurRad="38100" dist="25400" dir="5400000" algn="ctr" rotWithShape="0">
                  <a:srgbClr val="6E747A">
                    <a:alpha val="43000"/>
                  </a:srgbClr>
                </a:outerShdw>
              </a:effectLst>
            </a:endParaRPr>
          </a:p>
          <a:p>
            <a:pPr marL="127000" indent="0" algn="just">
              <a:buNone/>
            </a:pPr>
            <a:r>
              <a:rPr lang="en-IN" altLang="en-US">
                <a:solidFill>
                  <a:schemeClr val="accent1"/>
                </a:solidFill>
                <a:effectLst>
                  <a:outerShdw blurRad="38100" dist="25400" dir="5400000" algn="ctr" rotWithShape="0">
                    <a:srgbClr val="6E747A">
                      <a:alpha val="43000"/>
                    </a:srgbClr>
                  </a:outerShdw>
                </a:effectLst>
              </a:rPr>
              <a:t>Table Layout :</a:t>
            </a:r>
            <a:r>
              <a:rPr lang="en-IN" altLang="en-US">
                <a:solidFill>
                  <a:schemeClr val="bg1"/>
                </a:solidFill>
                <a:effectLst>
                  <a:outerShdw blurRad="38100" dist="25400" dir="5400000" algn="ctr" rotWithShape="0">
                    <a:srgbClr val="6E747A">
                      <a:alpha val="43000"/>
                    </a:srgbClr>
                  </a:outerShdw>
                </a:effectLst>
              </a:rPr>
              <a:t> TableLayout is a view that groups views into rows and columns.</a:t>
            </a:r>
            <a:endParaRPr lang="en-IN" altLang="en-US">
              <a:solidFill>
                <a:schemeClr val="bg1"/>
              </a:solidFill>
              <a:effectLst>
                <a:outerShdw blurRad="38100" dist="25400" dir="5400000" algn="ctr" rotWithShape="0">
                  <a:srgbClr val="6E747A">
                    <a:alpha val="43000"/>
                  </a:srgbClr>
                </a:outerShdw>
              </a:effectLst>
            </a:endParaRPr>
          </a:p>
          <a:p>
            <a:pPr marL="127000" indent="0" algn="just">
              <a:buNone/>
            </a:pPr>
            <a:r>
              <a:rPr lang="en-IN" altLang="en-US">
                <a:solidFill>
                  <a:schemeClr val="accent1"/>
                </a:solidFill>
                <a:effectLst>
                  <a:outerShdw blurRad="38100" dist="25400" dir="5400000" algn="ctr" rotWithShape="0">
                    <a:srgbClr val="6E747A">
                      <a:alpha val="43000"/>
                    </a:srgbClr>
                  </a:outerShdw>
                </a:effectLst>
              </a:rPr>
              <a:t>Frame Layout :</a:t>
            </a:r>
            <a:r>
              <a:rPr lang="en-IN" altLang="en-US">
                <a:solidFill>
                  <a:schemeClr val="bg1"/>
                </a:solidFill>
                <a:effectLst>
                  <a:outerShdw blurRad="38100" dist="25400" dir="5400000" algn="ctr" rotWithShape="0">
                    <a:srgbClr val="6E747A">
                      <a:alpha val="43000"/>
                    </a:srgbClr>
                  </a:outerShdw>
                </a:effectLst>
              </a:rPr>
              <a:t> The FrameLayout is a placeholder on screen that you can use to display a single view.</a:t>
            </a:r>
            <a:endParaRPr lang="en-IN" altLang="en-US">
              <a:solidFill>
                <a:schemeClr val="bg1"/>
              </a:solidFill>
              <a:effectLst>
                <a:outerShdw blurRad="38100" dist="25400" dir="5400000" algn="ctr" rotWithShape="0">
                  <a:srgbClr val="6E747A">
                    <a:alpha val="43000"/>
                  </a:srgbClr>
                </a:outerShdw>
              </a:effectLst>
            </a:endParaRPr>
          </a:p>
          <a:p>
            <a:pPr marL="127000" indent="0" algn="just">
              <a:buNone/>
            </a:pPr>
            <a:r>
              <a:rPr lang="en-IN" altLang="en-US">
                <a:solidFill>
                  <a:schemeClr val="accent1"/>
                </a:solidFill>
                <a:effectLst>
                  <a:outerShdw blurRad="38100" dist="25400" dir="5400000" algn="ctr" rotWithShape="0">
                    <a:srgbClr val="6E747A">
                      <a:alpha val="43000"/>
                    </a:srgbClr>
                  </a:outerShdw>
                </a:effectLst>
              </a:rPr>
              <a:t>List View : </a:t>
            </a:r>
            <a:r>
              <a:rPr lang="en-IN" altLang="en-US">
                <a:solidFill>
                  <a:schemeClr val="bg1"/>
                </a:solidFill>
                <a:effectLst>
                  <a:outerShdw blurRad="38100" dist="25400" dir="5400000" algn="ctr" rotWithShape="0">
                    <a:srgbClr val="6E747A">
                      <a:alpha val="43000"/>
                    </a:srgbClr>
                  </a:outerShdw>
                </a:effectLst>
              </a:rPr>
              <a:t>ListView is a view group that displays a list of scrollable items.</a:t>
            </a:r>
            <a:endParaRPr lang="en-IN" altLang="en-US">
              <a:solidFill>
                <a:schemeClr val="bg1"/>
              </a:solidFill>
              <a:effectLst>
                <a:outerShdw blurRad="38100" dist="25400" dir="5400000" algn="ctr" rotWithShape="0">
                  <a:srgbClr val="6E747A">
                    <a:alpha val="43000"/>
                  </a:srgbClr>
                </a:outerShdw>
              </a:effectLst>
            </a:endParaRPr>
          </a:p>
          <a:p>
            <a:pPr marL="127000" indent="0" algn="just">
              <a:buNone/>
            </a:pPr>
            <a:r>
              <a:rPr lang="en-IN" altLang="en-US">
                <a:solidFill>
                  <a:schemeClr val="accent1"/>
                </a:solidFill>
                <a:effectLst>
                  <a:outerShdw blurRad="38100" dist="25400" dir="5400000" algn="ctr" rotWithShape="0">
                    <a:srgbClr val="6E747A">
                      <a:alpha val="43000"/>
                    </a:srgbClr>
                  </a:outerShdw>
                </a:effectLst>
              </a:rPr>
              <a:t>Grid View : </a:t>
            </a:r>
            <a:r>
              <a:rPr lang="en-IN" altLang="en-US">
                <a:solidFill>
                  <a:schemeClr val="bg1"/>
                </a:solidFill>
                <a:effectLst>
                  <a:outerShdw blurRad="38100" dist="25400" dir="5400000" algn="ctr" rotWithShape="0">
                    <a:srgbClr val="6E747A">
                      <a:alpha val="43000"/>
                    </a:srgbClr>
                  </a:outerShdw>
                </a:effectLst>
              </a:rPr>
              <a:t>GridView is a ViewGroup that displays items in a two-dimensional, scrollable grid.</a:t>
            </a:r>
            <a:endParaRPr lang="en-IN" altLang="en-US">
              <a:solidFill>
                <a:schemeClr val="bg1"/>
              </a:solidFill>
              <a:effectLst>
                <a:outerShdw blurRad="38100" dist="25400" dir="5400000" algn="ctr" rotWithShape="0">
                  <a:srgbClr val="6E747A">
                    <a:alpha val="43000"/>
                  </a:srgbClr>
                </a:outerShdw>
              </a:effectLst>
            </a:endParaRPr>
          </a:p>
          <a:p>
            <a:pPr marL="127000" indent="0" algn="just">
              <a:buNone/>
            </a:pPr>
            <a:endParaRPr lang="en-IN" altLang="en-US">
              <a:solidFill>
                <a:schemeClr val="bg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1"/>
          <a:stretch>
            <a:fillRect/>
          </a:stretch>
        </p:blipFill>
        <p:spPr>
          <a:xfrm>
            <a:off x="6068824" y="562313"/>
            <a:ext cx="2123571" cy="37752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UVVACH</a:t>
            </a:r>
            <a:endParaRPr lang="en-IN" altLang="en-US"/>
          </a:p>
        </p:txBody>
      </p:sp>
      <p:sp>
        <p:nvSpPr>
          <p:cNvPr id="3" name="Text Placeholder 2"/>
          <p:cNvSpPr>
            <a:spLocks noGrp="1"/>
          </p:cNvSpPr>
          <p:nvPr>
            <p:ph type="body" idx="1"/>
          </p:nvPr>
        </p:nvSpPr>
        <p:spPr>
          <a:xfrm>
            <a:off x="371475" y="139065"/>
            <a:ext cx="5796915" cy="4397375"/>
          </a:xfrm>
        </p:spPr>
        <p:txBody>
          <a:bodyPr/>
          <a:lstStyle/>
          <a:p>
            <a:pPr marL="127000" indent="0">
              <a:buNone/>
            </a:pPr>
            <a:r>
              <a:rPr lang="en-IN" altLang="en-US" sz="2000">
                <a:solidFill>
                  <a:schemeClr val="accent1"/>
                </a:solidFill>
                <a:effectLst>
                  <a:outerShdw blurRad="38100" dist="25400" dir="5400000" algn="ctr" rotWithShape="0">
                    <a:srgbClr val="6E747A">
                      <a:alpha val="43000"/>
                    </a:srgbClr>
                  </a:outerShdw>
                </a:effectLst>
                <a:sym typeface="+mn-ea"/>
              </a:rPr>
              <a:t>App Layout And Interface</a:t>
            </a:r>
            <a:endParaRPr lang="en-IN" altLang="en-US" sz="2000">
              <a:solidFill>
                <a:schemeClr val="accent1"/>
              </a:solidFill>
              <a:effectLst>
                <a:outerShdw blurRad="38100" dist="25400" dir="5400000" algn="ctr" rotWithShape="0">
                  <a:srgbClr val="6E747A">
                    <a:alpha val="43000"/>
                  </a:srgbClr>
                </a:outerShdw>
              </a:effectLst>
              <a:sym typeface="+mn-ea"/>
            </a:endParaRPr>
          </a:p>
          <a:p>
            <a:pPr marL="127000" indent="0">
              <a:buNone/>
            </a:pPr>
            <a:endParaRPr lang="en-US"/>
          </a:p>
          <a:p>
            <a:pPr marL="127000" indent="0">
              <a:buNone/>
            </a:pPr>
            <a:r>
              <a:rPr lang="en-US" sz="1700">
                <a:solidFill>
                  <a:schemeClr val="accent1"/>
                </a:solidFill>
                <a:effectLst>
                  <a:outerShdw blurRad="38100" dist="25400" dir="5400000" algn="ctr" rotWithShape="0">
                    <a:srgbClr val="6E747A">
                      <a:alpha val="43000"/>
                    </a:srgbClr>
                  </a:outerShdw>
                </a:effectLst>
              </a:rPr>
              <a:t>Layout Attributes</a:t>
            </a:r>
            <a:r>
              <a:rPr lang="en-IN" altLang="en-US" sz="1700">
                <a:solidFill>
                  <a:schemeClr val="accent1"/>
                </a:solidFill>
                <a:effectLst>
                  <a:outerShdw blurRad="38100" dist="25400" dir="5400000" algn="ctr" rotWithShape="0">
                    <a:srgbClr val="6E747A">
                      <a:alpha val="43000"/>
                    </a:srgbClr>
                  </a:outerShdw>
                </a:effectLst>
              </a:rPr>
              <a:t> : </a:t>
            </a:r>
            <a:r>
              <a:rPr lang="en-US" sz="1700"/>
              <a:t>Each layout has a set of attributes which define the visual properties of that layout. There are few common attributes among all the layouts and their are other attributes which are specific to that layout. Following are common attributes and w</a:t>
            </a:r>
            <a:r>
              <a:rPr lang="en-IN" altLang="en-US" sz="1700"/>
              <a:t>hich we</a:t>
            </a:r>
            <a:r>
              <a:rPr lang="en-US" sz="1700"/>
              <a:t> applied to all the layouts:</a:t>
            </a:r>
            <a:endParaRPr lang="en-US" sz="1700"/>
          </a:p>
          <a:p>
            <a:pPr marL="127000" indent="0">
              <a:buNone/>
            </a:pPr>
            <a:r>
              <a:rPr lang="en-US" sz="1700">
                <a:solidFill>
                  <a:schemeClr val="accent1"/>
                </a:solidFill>
                <a:effectLst>
                  <a:outerShdw blurRad="38100" dist="25400" dir="5400000" algn="ctr" rotWithShape="0">
                    <a:srgbClr val="6E747A">
                      <a:alpha val="43000"/>
                    </a:srgbClr>
                  </a:outerShdw>
                </a:effectLst>
              </a:rPr>
              <a:t>android:id</a:t>
            </a:r>
            <a:r>
              <a:rPr lang="en-IN" altLang="en-US" sz="1700">
                <a:solidFill>
                  <a:schemeClr val="accent1"/>
                </a:solidFill>
                <a:effectLst>
                  <a:outerShdw blurRad="38100" dist="25400" dir="5400000" algn="ctr" rotWithShape="0">
                    <a:srgbClr val="6E747A">
                      <a:alpha val="43000"/>
                    </a:srgbClr>
                  </a:outerShdw>
                </a:effectLst>
              </a:rPr>
              <a:t> </a:t>
            </a:r>
            <a:r>
              <a:rPr lang="en-IN" altLang="en-US" sz="1700"/>
              <a:t>(</a:t>
            </a:r>
            <a:r>
              <a:rPr lang="en-US" sz="1700"/>
              <a:t>This is the ID which uniquely identifies the view</a:t>
            </a:r>
            <a:r>
              <a:rPr lang="en-IN" altLang="en-US" sz="1700"/>
              <a:t>)</a:t>
            </a:r>
            <a:endParaRPr lang="en-US" sz="1700"/>
          </a:p>
          <a:p>
            <a:pPr marL="127000" indent="0">
              <a:buNone/>
            </a:pPr>
            <a:r>
              <a:rPr lang="en-US" sz="1700">
                <a:solidFill>
                  <a:schemeClr val="accent1"/>
                </a:solidFill>
                <a:effectLst>
                  <a:outerShdw blurRad="38100" dist="25400" dir="5400000" algn="ctr" rotWithShape="0">
                    <a:srgbClr val="6E747A">
                      <a:alpha val="43000"/>
                    </a:srgbClr>
                  </a:outerShdw>
                </a:effectLst>
              </a:rPr>
              <a:t>android:layout_width</a:t>
            </a:r>
            <a:r>
              <a:rPr lang="en-IN" altLang="en-US" sz="1700">
                <a:solidFill>
                  <a:schemeClr val="accent1"/>
                </a:solidFill>
                <a:effectLst>
                  <a:outerShdw blurRad="38100" dist="25400" dir="5400000" algn="ctr" rotWithShape="0">
                    <a:srgbClr val="6E747A">
                      <a:alpha val="43000"/>
                    </a:srgbClr>
                  </a:outerShdw>
                </a:effectLst>
              </a:rPr>
              <a:t> </a:t>
            </a:r>
            <a:r>
              <a:rPr lang="en-IN" altLang="en-US" sz="1700"/>
              <a:t>( </a:t>
            </a:r>
            <a:r>
              <a:rPr lang="en-US" sz="1700"/>
              <a:t>This is the width of the layout.</a:t>
            </a:r>
            <a:r>
              <a:rPr lang="en-IN" altLang="en-US" sz="1700"/>
              <a:t>)</a:t>
            </a:r>
            <a:endParaRPr lang="en-IN" altLang="en-US" sz="1700"/>
          </a:p>
          <a:p>
            <a:pPr marL="127000" indent="0">
              <a:buNone/>
            </a:pPr>
            <a:r>
              <a:rPr lang="en-IN" altLang="en-US" sz="1700">
                <a:solidFill>
                  <a:schemeClr val="accent1"/>
                </a:solidFill>
                <a:effectLst>
                  <a:outerShdw blurRad="38100" dist="25400" dir="5400000" algn="ctr" rotWithShape="0">
                    <a:srgbClr val="6E747A">
                      <a:alpha val="43000"/>
                    </a:srgbClr>
                  </a:outerShdw>
                </a:effectLst>
              </a:rPr>
              <a:t>android:layout_height</a:t>
            </a:r>
            <a:r>
              <a:rPr lang="en-IN" altLang="en-US" sz="1700"/>
              <a:t>(This is the height of the layout)</a:t>
            </a:r>
            <a:endParaRPr lang="en-IN" altLang="en-US" sz="1700"/>
          </a:p>
          <a:p>
            <a:pPr marL="127000" indent="0">
              <a:buNone/>
            </a:pPr>
            <a:r>
              <a:rPr lang="en-IN" altLang="en-US" sz="1700">
                <a:solidFill>
                  <a:schemeClr val="accent1"/>
                </a:solidFill>
                <a:effectLst>
                  <a:outerShdw blurRad="38100" dist="25400" dir="5400000" algn="ctr" rotWithShape="0">
                    <a:srgbClr val="6E747A">
                      <a:alpha val="43000"/>
                    </a:srgbClr>
                  </a:outerShdw>
                </a:effectLst>
              </a:rPr>
              <a:t>android:layout_marginTop</a:t>
            </a:r>
            <a:r>
              <a:rPr lang="en-IN" altLang="en-US" sz="1700"/>
              <a:t>(This is the extra space on the top side of the layout.)</a:t>
            </a:r>
            <a:endParaRPr lang="en-IN" altLang="en-US" sz="1700"/>
          </a:p>
          <a:p>
            <a:pPr marL="127000" indent="0">
              <a:buNone/>
            </a:pPr>
            <a:r>
              <a:rPr lang="en-IN" altLang="en-US" sz="1700">
                <a:solidFill>
                  <a:schemeClr val="accent1"/>
                </a:solidFill>
                <a:effectLst>
                  <a:outerShdw blurRad="38100" dist="25400" dir="5400000" algn="ctr" rotWithShape="0">
                    <a:srgbClr val="6E747A">
                      <a:alpha val="43000"/>
                    </a:srgbClr>
                  </a:outerShdw>
                </a:effectLst>
              </a:rPr>
              <a:t>android:layout_weight</a:t>
            </a:r>
            <a:r>
              <a:rPr lang="en-IN" altLang="en-US" sz="1700"/>
              <a:t>(This specifies how much of the extra space in the layout should be allocated to the View.)</a:t>
            </a:r>
            <a:endParaRPr lang="en-IN" altLang="en-US" sz="1700"/>
          </a:p>
        </p:txBody>
      </p:sp>
      <p:pic>
        <p:nvPicPr>
          <p:cNvPr id="5" name="Picture 4"/>
          <p:cNvPicPr>
            <a:picLocks noChangeAspect="1"/>
          </p:cNvPicPr>
          <p:nvPr/>
        </p:nvPicPr>
        <p:blipFill>
          <a:blip r:embed="rId1"/>
          <a:stretch>
            <a:fillRect/>
          </a:stretch>
        </p:blipFill>
        <p:spPr>
          <a:xfrm>
            <a:off x="6096459" y="501150"/>
            <a:ext cx="1995922" cy="35483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UVVACH</a:t>
            </a:r>
            <a:endParaRPr lang="en-IN" altLang="en-US"/>
          </a:p>
        </p:txBody>
      </p:sp>
      <p:sp>
        <p:nvSpPr>
          <p:cNvPr id="3" name="Text Placeholder 2"/>
          <p:cNvSpPr>
            <a:spLocks noGrp="1"/>
          </p:cNvSpPr>
          <p:nvPr>
            <p:ph type="body" idx="1"/>
          </p:nvPr>
        </p:nvSpPr>
        <p:spPr>
          <a:xfrm>
            <a:off x="5420995" y="2696845"/>
            <a:ext cx="2839085" cy="1437005"/>
          </a:xfrm>
        </p:spPr>
        <p:txBody>
          <a:bodyPr/>
          <a:lstStyle/>
          <a:p>
            <a:pPr marL="127000" indent="0">
              <a:buNone/>
            </a:pPr>
            <a:r>
              <a:rPr lang="en-IN" altLang="en-US" sz="3000"/>
              <a:t>Technology Used </a:t>
            </a:r>
            <a:endParaRPr lang="en-IN" altLang="en-US" sz="3000"/>
          </a:p>
        </p:txBody>
      </p:sp>
      <p:pic>
        <p:nvPicPr>
          <p:cNvPr id="4" name="Picture 3"/>
          <p:cNvPicPr>
            <a:picLocks noChangeAspect="1"/>
          </p:cNvPicPr>
          <p:nvPr/>
        </p:nvPicPr>
        <p:blipFill>
          <a:blip r:embed="rId1"/>
          <a:stretch>
            <a:fillRect/>
          </a:stretch>
        </p:blipFill>
        <p:spPr>
          <a:xfrm>
            <a:off x="811530" y="1990725"/>
            <a:ext cx="4609465" cy="2346960"/>
          </a:xfrm>
          <a:prstGeom prst="rect">
            <a:avLst/>
          </a:prstGeom>
        </p:spPr>
      </p:pic>
      <p:sp>
        <p:nvSpPr>
          <p:cNvPr id="5" name="Text Placeholder 2"/>
          <p:cNvSpPr>
            <a:spLocks noGrp="1"/>
          </p:cNvSpPr>
          <p:nvPr/>
        </p:nvSpPr>
        <p:spPr>
          <a:xfrm>
            <a:off x="470535" y="4418965"/>
            <a:ext cx="810895" cy="7245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Josefin Sans"/>
              <a:buChar char="●"/>
              <a:defRPr sz="1600" b="0" i="0" u="none" strike="noStrike" cap="none">
                <a:solidFill>
                  <a:schemeClr val="lt1"/>
                </a:solidFill>
                <a:latin typeface="Josefin Sans"/>
                <a:ea typeface="Josefin Sans"/>
                <a:cs typeface="Josefin Sans"/>
                <a:sym typeface="Josefin Sans"/>
              </a:defRPr>
            </a:lvl1pPr>
            <a:lvl2pPr marL="914400" marR="0" lvl="1" indent="-330200" algn="l" rtl="0">
              <a:lnSpc>
                <a:spcPct val="100000"/>
              </a:lnSpc>
              <a:spcBef>
                <a:spcPts val="1600"/>
              </a:spcBef>
              <a:spcAft>
                <a:spcPts val="0"/>
              </a:spcAft>
              <a:buClr>
                <a:schemeClr val="lt1"/>
              </a:buClr>
              <a:buSzPts val="1600"/>
              <a:buFont typeface="Josefin Sans"/>
              <a:buChar char="○"/>
              <a:defRPr sz="1600" b="0" i="0" u="none" strike="noStrike" cap="none">
                <a:solidFill>
                  <a:schemeClr val="lt1"/>
                </a:solidFill>
                <a:latin typeface="Josefin Sans"/>
                <a:ea typeface="Josefin Sans"/>
                <a:cs typeface="Josefin Sans"/>
                <a:sym typeface="Josefin Sans"/>
              </a:defRPr>
            </a:lvl2pPr>
            <a:lvl3pPr marL="1371600" marR="0" lvl="2" indent="-330200" algn="l" rtl="0">
              <a:lnSpc>
                <a:spcPct val="100000"/>
              </a:lnSpc>
              <a:spcBef>
                <a:spcPts val="1600"/>
              </a:spcBef>
              <a:spcAft>
                <a:spcPts val="0"/>
              </a:spcAft>
              <a:buClr>
                <a:schemeClr val="lt1"/>
              </a:buClr>
              <a:buSzPts val="1600"/>
              <a:buFont typeface="Josefin Sans"/>
              <a:buChar char="■"/>
              <a:defRPr sz="1600" b="0" i="0" u="none" strike="noStrike" cap="none">
                <a:solidFill>
                  <a:schemeClr val="lt1"/>
                </a:solidFill>
                <a:latin typeface="Josefin Sans"/>
                <a:ea typeface="Josefin Sans"/>
                <a:cs typeface="Josefin Sans"/>
                <a:sym typeface="Josefin Sans"/>
              </a:defRPr>
            </a:lvl3pPr>
            <a:lvl4pPr marL="1828800" marR="0" lvl="3" indent="-330200" algn="l" rtl="0">
              <a:lnSpc>
                <a:spcPct val="100000"/>
              </a:lnSpc>
              <a:spcBef>
                <a:spcPts val="1600"/>
              </a:spcBef>
              <a:spcAft>
                <a:spcPts val="0"/>
              </a:spcAft>
              <a:buClr>
                <a:schemeClr val="lt1"/>
              </a:buClr>
              <a:buSzPts val="1600"/>
              <a:buFont typeface="Josefin Sans"/>
              <a:buChar char="●"/>
              <a:defRPr sz="1600" b="0" i="0" u="none" strike="noStrike" cap="none">
                <a:solidFill>
                  <a:schemeClr val="lt1"/>
                </a:solidFill>
                <a:latin typeface="Josefin Sans"/>
                <a:ea typeface="Josefin Sans"/>
                <a:cs typeface="Josefin Sans"/>
                <a:sym typeface="Josefin Sans"/>
              </a:defRPr>
            </a:lvl4pPr>
            <a:lvl5pPr marL="2286000" marR="0" lvl="4" indent="-330200" algn="l" rtl="0">
              <a:lnSpc>
                <a:spcPct val="100000"/>
              </a:lnSpc>
              <a:spcBef>
                <a:spcPts val="1600"/>
              </a:spcBef>
              <a:spcAft>
                <a:spcPts val="0"/>
              </a:spcAft>
              <a:buClr>
                <a:schemeClr val="lt1"/>
              </a:buClr>
              <a:buSzPts val="1600"/>
              <a:buFont typeface="Josefin Sans"/>
              <a:buChar char="○"/>
              <a:defRPr sz="1600" b="0" i="0" u="none" strike="noStrike" cap="none">
                <a:solidFill>
                  <a:schemeClr val="lt1"/>
                </a:solidFill>
                <a:latin typeface="Josefin Sans"/>
                <a:ea typeface="Josefin Sans"/>
                <a:cs typeface="Josefin Sans"/>
                <a:sym typeface="Josefin Sans"/>
              </a:defRPr>
            </a:lvl5pPr>
            <a:lvl6pPr marL="2743200" marR="0" lvl="5" indent="-330200" algn="l" rtl="0">
              <a:lnSpc>
                <a:spcPct val="100000"/>
              </a:lnSpc>
              <a:spcBef>
                <a:spcPts val="1600"/>
              </a:spcBef>
              <a:spcAft>
                <a:spcPts val="0"/>
              </a:spcAft>
              <a:buClr>
                <a:schemeClr val="lt1"/>
              </a:buClr>
              <a:buSzPts val="1600"/>
              <a:buFont typeface="Josefin Sans"/>
              <a:buChar char="■"/>
              <a:defRPr sz="1600" b="0" i="0" u="none" strike="noStrike" cap="none">
                <a:solidFill>
                  <a:schemeClr val="lt1"/>
                </a:solidFill>
                <a:latin typeface="Josefin Sans"/>
                <a:ea typeface="Josefin Sans"/>
                <a:cs typeface="Josefin Sans"/>
                <a:sym typeface="Josefin Sans"/>
              </a:defRPr>
            </a:lvl6pPr>
            <a:lvl7pPr marL="3200400" marR="0" lvl="6" indent="-330200" algn="l" rtl="0">
              <a:lnSpc>
                <a:spcPct val="100000"/>
              </a:lnSpc>
              <a:spcBef>
                <a:spcPts val="1600"/>
              </a:spcBef>
              <a:spcAft>
                <a:spcPts val="0"/>
              </a:spcAft>
              <a:buClr>
                <a:schemeClr val="lt1"/>
              </a:buClr>
              <a:buSzPts val="1600"/>
              <a:buFont typeface="Josefin Sans"/>
              <a:buChar char="●"/>
              <a:defRPr sz="1600" b="0" i="0" u="none" strike="noStrike" cap="none">
                <a:solidFill>
                  <a:schemeClr val="lt1"/>
                </a:solidFill>
                <a:latin typeface="Josefin Sans"/>
                <a:ea typeface="Josefin Sans"/>
                <a:cs typeface="Josefin Sans"/>
                <a:sym typeface="Josefin Sans"/>
              </a:defRPr>
            </a:lvl7pPr>
            <a:lvl8pPr marL="3657600" marR="0" lvl="7" indent="-330200" algn="l" rtl="0">
              <a:lnSpc>
                <a:spcPct val="100000"/>
              </a:lnSpc>
              <a:spcBef>
                <a:spcPts val="1600"/>
              </a:spcBef>
              <a:spcAft>
                <a:spcPts val="0"/>
              </a:spcAft>
              <a:buClr>
                <a:schemeClr val="lt1"/>
              </a:buClr>
              <a:buSzPts val="1600"/>
              <a:buFont typeface="Josefin Sans"/>
              <a:buChar char="○"/>
              <a:defRPr sz="1600" b="0" i="0" u="none" strike="noStrike" cap="none">
                <a:solidFill>
                  <a:schemeClr val="lt1"/>
                </a:solidFill>
                <a:latin typeface="Josefin Sans"/>
                <a:ea typeface="Josefin Sans"/>
                <a:cs typeface="Josefin Sans"/>
                <a:sym typeface="Josefin Sans"/>
              </a:defRPr>
            </a:lvl8pPr>
            <a:lvl9pPr marL="4114800" marR="0" lvl="8" indent="-330200" algn="l" rtl="0">
              <a:lnSpc>
                <a:spcPct val="100000"/>
              </a:lnSpc>
              <a:spcBef>
                <a:spcPts val="1600"/>
              </a:spcBef>
              <a:spcAft>
                <a:spcPts val="1600"/>
              </a:spcAft>
              <a:buClr>
                <a:schemeClr val="lt1"/>
              </a:buClr>
              <a:buSzPts val="1600"/>
              <a:buFont typeface="Josefin Sans"/>
              <a:buChar char="■"/>
              <a:defRPr sz="1600" b="0" i="0" u="none" strike="noStrike" cap="none">
                <a:solidFill>
                  <a:schemeClr val="lt1"/>
                </a:solidFill>
                <a:latin typeface="Josefin Sans"/>
                <a:ea typeface="Josefin Sans"/>
                <a:cs typeface="Josefin Sans"/>
                <a:sym typeface="Josefin Sans"/>
              </a:defRPr>
            </a:lvl9pPr>
          </a:lstStyle>
          <a:p>
            <a:pPr marL="127000" indent="0">
              <a:buNone/>
            </a:pPr>
            <a:r>
              <a:rPr lang="en-IN" altLang="en-US" sz="3000"/>
              <a:t>03</a:t>
            </a:r>
            <a:endParaRPr lang="en-IN" altLang="en-US" sz="3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UVVACH</a:t>
            </a:r>
            <a:endParaRPr lang="en-IN" altLang="en-GB"/>
          </a:p>
        </p:txBody>
      </p:sp>
      <p:sp>
        <p:nvSpPr>
          <p:cNvPr id="195" name="Google Shape;195;p31"/>
          <p:cNvSpPr txBox="1">
            <a:spLocks noGrp="1"/>
          </p:cNvSpPr>
          <p:nvPr>
            <p:ph type="body" idx="1"/>
          </p:nvPr>
        </p:nvSpPr>
        <p:spPr>
          <a:xfrm>
            <a:off x="316080" y="353125"/>
            <a:ext cx="3650700" cy="227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altLang="en-GB" sz="1800" b="1">
                <a:solidFill>
                  <a:schemeClr val="accent1"/>
                </a:solidFill>
                <a:effectLst>
                  <a:outerShdw blurRad="38100" dist="25400" dir="5400000" algn="ctr" rotWithShape="0">
                    <a:srgbClr val="6E747A">
                      <a:alpha val="43000"/>
                    </a:srgbClr>
                  </a:outerShdw>
                </a:effectLst>
              </a:rPr>
              <a:t>Scan Hand Symbol</a:t>
            </a:r>
            <a:endParaRPr lang="en-IN" altLang="en-GB" sz="1800" b="1">
              <a:solidFill>
                <a:schemeClr val="accent1"/>
              </a:solidFill>
              <a:effectLst>
                <a:outerShdw blurRad="38100" dist="25400" dir="5400000" algn="ctr" rotWithShape="0">
                  <a:srgbClr val="6E747A">
                    <a:alpha val="43000"/>
                  </a:srgbClr>
                </a:outerShdw>
              </a:effectLst>
            </a:endParaRPr>
          </a:p>
          <a:p>
            <a:pPr marL="0" lvl="0" indent="0" algn="l" rtl="0">
              <a:spcBef>
                <a:spcPts val="0"/>
              </a:spcBef>
              <a:spcAft>
                <a:spcPts val="1600"/>
              </a:spcAft>
              <a:buNone/>
            </a:pPr>
            <a:r>
              <a:rPr lang="en-IN" altLang="en-GB">
                <a:solidFill>
                  <a:schemeClr val="bg1"/>
                </a:solidFill>
                <a:effectLst/>
              </a:rPr>
              <a:t>Scan Hand Gestures : The goal is to detect and recognize various user-defined gestures. This technology can be a boon for disable people who are not able to speak and hence can’t communicate with people. A different database has been developed for multiple sign gestures using an Android Device. These gestures have been taken from the Indian Sign Languages that uses both hands. Gestures have been captured in black background with a single light source.</a:t>
            </a:r>
            <a:endParaRPr lang="en-IN" altLang="en-GB">
              <a:solidFill>
                <a:schemeClr val="bg1"/>
              </a:solidFill>
              <a:effectLst/>
            </a:endParaRPr>
          </a:p>
        </p:txBody>
      </p:sp>
      <p:sp>
        <p:nvSpPr>
          <p:cNvPr id="196" name="Google Shape;196;p31"/>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97" name="Google Shape;197;p31"/>
          <p:cNvCxnSpPr/>
          <p:nvPr/>
        </p:nvCxnSpPr>
        <p:spPr>
          <a:xfrm>
            <a:off x="-62350" y="4633400"/>
            <a:ext cx="47148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7"/>
          <p:cNvPicPr>
            <a:picLocks noChangeAspect="1"/>
          </p:cNvPicPr>
          <p:nvPr/>
        </p:nvPicPr>
        <p:blipFill>
          <a:blip r:embed="rId1"/>
          <a:stretch>
            <a:fillRect/>
          </a:stretch>
        </p:blipFill>
        <p:spPr>
          <a:xfrm>
            <a:off x="4572000" y="377895"/>
            <a:ext cx="2688256" cy="40829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1"/>
          <p:cNvSpPr txBox="1">
            <a:spLocks noGrp="1"/>
          </p:cNvSpPr>
          <p:nvPr>
            <p:ph type="body" idx="1"/>
          </p:nvPr>
        </p:nvSpPr>
        <p:spPr>
          <a:xfrm>
            <a:off x="315595" y="175895"/>
            <a:ext cx="5492750" cy="227203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altLang="en-GB" sz="2000" b="1">
                <a:solidFill>
                  <a:schemeClr val="accent1"/>
                </a:solidFill>
                <a:effectLst>
                  <a:outerShdw blurRad="38100" dist="25400" dir="5400000" algn="ctr" rotWithShape="0">
                    <a:srgbClr val="6E747A">
                      <a:alpha val="43000"/>
                    </a:srgbClr>
                  </a:outerShdw>
                </a:effectLst>
              </a:rPr>
              <a:t>Tensorflow Lite Object / Symbol Detection</a:t>
            </a:r>
            <a:endParaRPr lang="en-IN" altLang="en-GB" sz="2000" b="1">
              <a:solidFill>
                <a:schemeClr val="accent1"/>
              </a:solidFill>
              <a:effectLst>
                <a:outerShdw blurRad="38100" dist="25400" dir="5400000" algn="ctr" rotWithShape="0">
                  <a:srgbClr val="6E747A">
                    <a:alpha val="43000"/>
                  </a:srgbClr>
                </a:outerShdw>
              </a:effectLst>
            </a:endParaRPr>
          </a:p>
          <a:p>
            <a:pPr marL="0" lvl="0" indent="0" algn="l" rtl="0">
              <a:spcBef>
                <a:spcPts val="0"/>
              </a:spcBef>
              <a:spcAft>
                <a:spcPts val="1600"/>
              </a:spcAft>
              <a:buNone/>
            </a:pPr>
            <a:r>
              <a:rPr lang="en-IN" altLang="en-GB" b="1">
                <a:solidFill>
                  <a:schemeClr val="bg1"/>
                </a:solidFill>
                <a:effectLst>
                  <a:outerShdw blurRad="38100" dist="25400" dir="5400000" algn="ctr" rotWithShape="0">
                    <a:srgbClr val="6E747A">
                      <a:alpha val="43000"/>
                    </a:srgbClr>
                  </a:outerShdw>
                </a:effectLst>
              </a:rPr>
              <a:t>An Object Detection Model can identify which out of the known set of objects might be present and provide information about their positions within the image.</a:t>
            </a:r>
            <a:endParaRPr lang="en-IN" altLang="en-GB" b="1">
              <a:solidFill>
                <a:schemeClr val="bg1"/>
              </a:solidFill>
              <a:effectLst>
                <a:outerShdw blurRad="38100" dist="25400" dir="5400000" algn="ctr" rotWithShape="0">
                  <a:srgbClr val="6E747A">
                    <a:alpha val="43000"/>
                  </a:srgbClr>
                </a:outerShdw>
              </a:effectLst>
            </a:endParaRPr>
          </a:p>
          <a:p>
            <a:pPr marL="0" lvl="0" indent="0" algn="l" rtl="0">
              <a:spcBef>
                <a:spcPts val="0"/>
              </a:spcBef>
              <a:spcAft>
                <a:spcPts val="1600"/>
              </a:spcAft>
              <a:buNone/>
            </a:pPr>
            <a:r>
              <a:rPr lang="en-IN" altLang="en-GB" b="1">
                <a:solidFill>
                  <a:schemeClr val="bg1"/>
                </a:solidFill>
                <a:effectLst>
                  <a:outerShdw blurRad="38100" dist="25400" dir="5400000" algn="ctr" rotWithShape="0">
                    <a:srgbClr val="6E747A">
                      <a:alpha val="43000"/>
                    </a:srgbClr>
                  </a:outerShdw>
                </a:effectLst>
              </a:rPr>
              <a:t>For example, this screenshot of the example application shows how two objects have been recognized and their positions annotated.</a:t>
            </a:r>
            <a:endParaRPr lang="en-IN" altLang="en-GB" b="1">
              <a:solidFill>
                <a:schemeClr val="bg1"/>
              </a:solidFill>
              <a:effectLst>
                <a:outerShdw blurRad="38100" dist="25400" dir="5400000" algn="ctr" rotWithShape="0">
                  <a:srgbClr val="6E747A">
                    <a:alpha val="43000"/>
                  </a:srgbClr>
                </a:outerShdw>
              </a:effectLst>
            </a:endParaRPr>
          </a:p>
          <a:p>
            <a:pPr marL="0" lvl="0" indent="0" algn="l" rtl="0">
              <a:spcBef>
                <a:spcPts val="0"/>
              </a:spcBef>
              <a:spcAft>
                <a:spcPts val="1600"/>
              </a:spcAft>
              <a:buNone/>
            </a:pPr>
            <a:endParaRPr lang="en-IN" altLang="en-GB" sz="1200">
              <a:solidFill>
                <a:schemeClr val="bg1"/>
              </a:solidFill>
              <a:effectLst/>
            </a:endParaRPr>
          </a:p>
        </p:txBody>
      </p:sp>
      <p:cxnSp>
        <p:nvCxnSpPr>
          <p:cNvPr id="197" name="Google Shape;197;p31"/>
          <p:cNvCxnSpPr/>
          <p:nvPr/>
        </p:nvCxnSpPr>
        <p:spPr>
          <a:xfrm>
            <a:off x="-62350" y="4633400"/>
            <a:ext cx="4714800" cy="0"/>
          </a:xfrm>
          <a:prstGeom prst="straightConnector1">
            <a:avLst/>
          </a:prstGeom>
          <a:noFill/>
          <a:ln w="9525" cap="flat" cmpd="sng">
            <a:solidFill>
              <a:schemeClr val="accent1"/>
            </a:solidFill>
            <a:prstDash val="solid"/>
            <a:round/>
            <a:headEnd type="none" w="med" len="med"/>
            <a:tailEnd type="none" w="med" len="med"/>
          </a:ln>
        </p:spPr>
      </p:cxnSp>
      <p:pic>
        <p:nvPicPr>
          <p:cNvPr id="7" name="Picture 7" descr="2.1"/>
          <p:cNvPicPr>
            <a:picLocks noChangeAspect="1"/>
          </p:cNvPicPr>
          <p:nvPr/>
        </p:nvPicPr>
        <p:blipFill>
          <a:blip r:embed="rId1"/>
          <a:stretch>
            <a:fillRect/>
          </a:stretch>
        </p:blipFill>
        <p:spPr>
          <a:xfrm>
            <a:off x="6383099" y="503911"/>
            <a:ext cx="2451563" cy="37868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UVVACH</a:t>
            </a:r>
            <a:endParaRPr lang="en-IN" altLang="en-GB"/>
          </a:p>
        </p:txBody>
      </p:sp>
      <p:sp>
        <p:nvSpPr>
          <p:cNvPr id="195" name="Google Shape;195;p31"/>
          <p:cNvSpPr txBox="1">
            <a:spLocks noGrp="1"/>
          </p:cNvSpPr>
          <p:nvPr>
            <p:ph type="body" idx="1"/>
          </p:nvPr>
        </p:nvSpPr>
        <p:spPr>
          <a:xfrm>
            <a:off x="283845" y="415290"/>
            <a:ext cx="7990205" cy="421830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altLang="en-GB" dirty="0">
                <a:solidFill>
                  <a:schemeClr val="bg1"/>
                </a:solidFill>
                <a:effectLst/>
              </a:rPr>
              <a:t>An Object Detection Model is trained to detect the presence and location of multiple classes of objects. For example, a model might be trained with images that contain various pieces of fruit, along with a label that specifies the class of fruit they represent and data specifying where each object appears in the image</a:t>
            </a:r>
            <a:r>
              <a:rPr lang="en-IN" altLang="en-GB" sz="1300" dirty="0">
                <a:solidFill>
                  <a:schemeClr val="bg1"/>
                </a:solidFill>
                <a:effectLst/>
              </a:rPr>
              <a:t>.</a:t>
            </a:r>
            <a:endParaRPr lang="en-IN" altLang="en-GB" sz="1300" dirty="0">
              <a:solidFill>
                <a:schemeClr val="bg1"/>
              </a:solidFill>
              <a:effectLst/>
            </a:endParaRPr>
          </a:p>
          <a:p>
            <a:pPr marL="0" lvl="0" indent="0" algn="l" rtl="0">
              <a:spcBef>
                <a:spcPts val="0"/>
              </a:spcBef>
              <a:spcAft>
                <a:spcPts val="1600"/>
              </a:spcAft>
              <a:buNone/>
            </a:pPr>
            <a:endParaRPr lang="en-IN" altLang="en-GB" sz="1300" dirty="0">
              <a:solidFill>
                <a:schemeClr val="bg1"/>
              </a:solidFill>
              <a:effectLst/>
            </a:endParaRPr>
          </a:p>
          <a:p>
            <a:pPr marL="0" lvl="0" indent="0" algn="l" rtl="0">
              <a:spcBef>
                <a:spcPts val="0"/>
              </a:spcBef>
              <a:spcAft>
                <a:spcPts val="1600"/>
              </a:spcAft>
              <a:buNone/>
            </a:pPr>
            <a:r>
              <a:rPr lang="en-IN" altLang="en-GB" dirty="0">
                <a:solidFill>
                  <a:schemeClr val="bg1"/>
                </a:solidFill>
                <a:effectLst/>
              </a:rPr>
              <a:t>When an image is subsequently provided to the model, it will output a list of the objects it detects, the location of a bounding box that contains each object, and a score that indicates the confidence that detection was correct.</a:t>
            </a:r>
            <a:endParaRPr lang="en-IN" altLang="en-GB" dirty="0">
              <a:solidFill>
                <a:schemeClr val="bg1"/>
              </a:solidFill>
              <a:effectLst/>
            </a:endParaRPr>
          </a:p>
        </p:txBody>
      </p:sp>
      <p:sp>
        <p:nvSpPr>
          <p:cNvPr id="196" name="Google Shape;196;p31"/>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97" name="Google Shape;197;p31"/>
          <p:cNvCxnSpPr/>
          <p:nvPr/>
        </p:nvCxnSpPr>
        <p:spPr>
          <a:xfrm>
            <a:off x="-62350" y="4633400"/>
            <a:ext cx="47148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1"/>
          <p:cNvSpPr txBox="1">
            <a:spLocks noGrp="1"/>
          </p:cNvSpPr>
          <p:nvPr>
            <p:ph type="body" idx="1"/>
          </p:nvPr>
        </p:nvSpPr>
        <p:spPr>
          <a:xfrm>
            <a:off x="211455" y="159385"/>
            <a:ext cx="5618165" cy="417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altLang="en-GB" sz="2000" dirty="0">
                <a:solidFill>
                  <a:schemeClr val="accent1"/>
                </a:solidFill>
                <a:effectLst>
                  <a:outerShdw blurRad="38100" dist="25400" dir="5400000" algn="ctr" rotWithShape="0">
                    <a:srgbClr val="6E747A">
                      <a:alpha val="43000"/>
                    </a:srgbClr>
                  </a:outerShdw>
                </a:effectLst>
              </a:rPr>
              <a:t>Bluetooth Chat </a:t>
            </a:r>
            <a:endParaRPr lang="en-IN" altLang="en-GB" sz="2000" dirty="0">
              <a:solidFill>
                <a:schemeClr val="accent1"/>
              </a:solidFill>
              <a:effectLst>
                <a:outerShdw blurRad="38100" dist="25400" dir="5400000" algn="ctr" rotWithShape="0">
                  <a:srgbClr val="6E747A">
                    <a:alpha val="43000"/>
                  </a:srgbClr>
                </a:outerShdw>
              </a:effectLst>
            </a:endParaRPr>
          </a:p>
          <a:p>
            <a:pPr marL="0" lvl="0" indent="0" algn="l" rtl="0">
              <a:spcBef>
                <a:spcPts val="0"/>
              </a:spcBef>
              <a:spcAft>
                <a:spcPts val="1600"/>
              </a:spcAft>
              <a:buNone/>
            </a:pPr>
            <a:r>
              <a:rPr lang="en-IN" altLang="en-GB" sz="1200" dirty="0">
                <a:solidFill>
                  <a:schemeClr val="bg1"/>
                </a:solidFill>
                <a:effectLst/>
              </a:rPr>
              <a:t>T</a:t>
            </a:r>
            <a:r>
              <a:rPr lang="en-IN" altLang="en-GB" sz="1300" dirty="0">
                <a:solidFill>
                  <a:schemeClr val="bg1"/>
                </a:solidFill>
                <a:effectLst/>
              </a:rPr>
              <a:t>he Android platform includes support for the Bluetooth network stack, which allows a device to wirelessly exchange data with other Bluetooth devices. The app framework provides access to the Bluetooth functionality through Bluetooth APIs. These APIs let apps connect to other Bluetooth devices, enabling point-to-point and multipoint wireless features. This application allows two Android devices to carry out two-way text chat over Bluetooth. It demonstrates all the fundamental Bluetooth API capabilities, such as:</a:t>
            </a:r>
            <a:endParaRPr lang="en-IN" altLang="en-GB" sz="1300" dirty="0">
              <a:solidFill>
                <a:schemeClr val="bg1"/>
              </a:solidFill>
              <a:effectLst/>
            </a:endParaRPr>
          </a:p>
          <a:p>
            <a:pPr marL="228600" lvl="0" indent="-228600" algn="just" rtl="0">
              <a:spcBef>
                <a:spcPts val="0"/>
              </a:spcBef>
              <a:spcAft>
                <a:spcPts val="1600"/>
              </a:spcAft>
              <a:buAutoNum type="arabicPeriod"/>
            </a:pPr>
            <a:r>
              <a:rPr lang="en-IN" altLang="en-GB" sz="1200" dirty="0">
                <a:solidFill>
                  <a:schemeClr val="bg1"/>
                </a:solidFill>
                <a:effectLst/>
              </a:rPr>
              <a:t>  Scanning for other Bluetooth devices</a:t>
            </a:r>
            <a:endParaRPr lang="en-IN" altLang="en-GB" sz="1200" dirty="0">
              <a:solidFill>
                <a:schemeClr val="bg1"/>
              </a:solidFill>
              <a:effectLst/>
            </a:endParaRPr>
          </a:p>
          <a:p>
            <a:pPr marL="228600" lvl="0" indent="-228600" algn="just" rtl="0">
              <a:spcBef>
                <a:spcPts val="0"/>
              </a:spcBef>
              <a:spcAft>
                <a:spcPts val="1600"/>
              </a:spcAft>
              <a:buAutoNum type="arabicPeriod"/>
            </a:pPr>
            <a:r>
              <a:rPr lang="en-IN" altLang="en-GB" sz="1200" dirty="0">
                <a:solidFill>
                  <a:schemeClr val="bg1"/>
                </a:solidFill>
                <a:effectLst/>
              </a:rPr>
              <a:t>     Querying the local Bluetooth adapter for paired Bluetooth  device    </a:t>
            </a:r>
            <a:endParaRPr lang="en-IN" altLang="en-GB" sz="1200" dirty="0">
              <a:solidFill>
                <a:schemeClr val="bg1"/>
              </a:solidFill>
              <a:effectLst/>
            </a:endParaRPr>
          </a:p>
          <a:p>
            <a:pPr marL="228600" lvl="0" indent="-228600" algn="just" rtl="0">
              <a:spcBef>
                <a:spcPts val="0"/>
              </a:spcBef>
              <a:spcAft>
                <a:spcPts val="1600"/>
              </a:spcAft>
              <a:buAutoNum type="arabicPeriod"/>
            </a:pPr>
            <a:r>
              <a:rPr lang="en-IN" altLang="en-GB" sz="1200" dirty="0">
                <a:solidFill>
                  <a:schemeClr val="bg1"/>
                </a:solidFill>
                <a:effectLst/>
              </a:rPr>
              <a:t>     Establishing RFCOMM channels/sockets</a:t>
            </a:r>
            <a:endParaRPr lang="en-IN" altLang="en-GB" sz="1200" dirty="0">
              <a:solidFill>
                <a:schemeClr val="bg1"/>
              </a:solidFill>
              <a:effectLst/>
            </a:endParaRPr>
          </a:p>
          <a:p>
            <a:pPr marL="228600" lvl="0" indent="-228600" algn="just" rtl="0">
              <a:spcBef>
                <a:spcPts val="0"/>
              </a:spcBef>
              <a:spcAft>
                <a:spcPts val="1600"/>
              </a:spcAft>
              <a:buAutoNum type="arabicPeriod"/>
            </a:pPr>
            <a:r>
              <a:rPr lang="en-IN" altLang="en-GB" sz="1200" dirty="0">
                <a:solidFill>
                  <a:schemeClr val="bg1"/>
                </a:solidFill>
                <a:effectLst/>
              </a:rPr>
              <a:t>  Connecting to a remote device</a:t>
            </a:r>
            <a:endParaRPr lang="en-IN" altLang="en-GB" sz="1200" dirty="0">
              <a:solidFill>
                <a:schemeClr val="bg1"/>
              </a:solidFill>
              <a:effectLst/>
            </a:endParaRPr>
          </a:p>
          <a:p>
            <a:pPr marL="228600" lvl="0" indent="-228600" algn="just" rtl="0">
              <a:spcBef>
                <a:spcPts val="0"/>
              </a:spcBef>
              <a:spcAft>
                <a:spcPts val="1600"/>
              </a:spcAft>
              <a:buAutoNum type="arabicPeriod"/>
            </a:pPr>
            <a:r>
              <a:rPr lang="en-IN" altLang="en-GB" sz="1200" dirty="0">
                <a:solidFill>
                  <a:schemeClr val="bg1"/>
                </a:solidFill>
                <a:effectLst/>
              </a:rPr>
              <a:t>     Transferring data over Bluetooth</a:t>
            </a:r>
            <a:endParaRPr lang="en-IN" altLang="en-GB" sz="1200" dirty="0">
              <a:solidFill>
                <a:schemeClr val="bg1"/>
              </a:solidFill>
              <a:effectLst/>
            </a:endParaRPr>
          </a:p>
        </p:txBody>
      </p:sp>
      <p:cxnSp>
        <p:nvCxnSpPr>
          <p:cNvPr id="197" name="Google Shape;197;p31"/>
          <p:cNvCxnSpPr/>
          <p:nvPr/>
        </p:nvCxnSpPr>
        <p:spPr>
          <a:xfrm>
            <a:off x="-62350" y="4633400"/>
            <a:ext cx="4714800" cy="0"/>
          </a:xfrm>
          <a:prstGeom prst="straightConnector1">
            <a:avLst/>
          </a:prstGeom>
          <a:noFill/>
          <a:ln w="9525" cap="flat" cmpd="sng">
            <a:solidFill>
              <a:schemeClr val="accent1"/>
            </a:solidFill>
            <a:prstDash val="solid"/>
            <a:round/>
            <a:headEnd type="none" w="med" len="med"/>
            <a:tailEnd type="none" w="med" len="med"/>
          </a:ln>
        </p:spPr>
      </p:cxnSp>
      <p:sp>
        <p:nvSpPr>
          <p:cNvPr id="2" name="Title 1"/>
          <p:cNvSpPr>
            <a:spLocks noGrp="1"/>
          </p:cNvSpPr>
          <p:nvPr>
            <p:ph type="title"/>
          </p:nvPr>
        </p:nvSpPr>
        <p:spPr>
          <a:xfrm rot="-5400000">
            <a:off x="6598150" y="2133000"/>
            <a:ext cx="3836400" cy="572700"/>
          </a:xfrm>
        </p:spPr>
        <p:txBody>
          <a:bodyPr/>
          <a:lstStyle/>
          <a:p>
            <a:r>
              <a:rPr lang="en-IN" altLang="en-US"/>
              <a:t>UVVACH</a:t>
            </a:r>
            <a:endParaRPr lang="en-IN" altLang="en-US"/>
          </a:p>
        </p:txBody>
      </p:sp>
      <p:pic>
        <p:nvPicPr>
          <p:cNvPr id="4" name="Picture 3" descr="3.1"/>
          <p:cNvPicPr>
            <a:picLocks noChangeAspect="1"/>
          </p:cNvPicPr>
          <p:nvPr/>
        </p:nvPicPr>
        <p:blipFill>
          <a:blip r:embed="rId1"/>
          <a:stretch>
            <a:fillRect/>
          </a:stretch>
        </p:blipFill>
        <p:spPr>
          <a:xfrm>
            <a:off x="5829620" y="546885"/>
            <a:ext cx="2493423" cy="3744929"/>
          </a:xfrm>
          <a:prstGeom prst="rect">
            <a:avLst/>
          </a:prstGeom>
        </p:spPr>
      </p:pic>
      <p:sp>
        <p:nvSpPr>
          <p:cNvPr id="5" name="Google Shape;196;p31"/>
          <p:cNvSpPr/>
          <p:nvPr/>
        </p:nvSpPr>
        <p:spPr>
          <a:xfrm>
            <a:off x="843805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UVVACH</a:t>
            </a:r>
            <a:endParaRPr lang="en-IN" altLang="en-GB"/>
          </a:p>
        </p:txBody>
      </p:sp>
      <p:sp>
        <p:nvSpPr>
          <p:cNvPr id="195" name="Google Shape;195;p31"/>
          <p:cNvSpPr txBox="1">
            <a:spLocks noGrp="1"/>
          </p:cNvSpPr>
          <p:nvPr>
            <p:ph type="body" idx="1"/>
          </p:nvPr>
        </p:nvSpPr>
        <p:spPr>
          <a:xfrm>
            <a:off x="316230" y="353060"/>
            <a:ext cx="4969510" cy="406908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altLang="en-GB" sz="2000" b="1" dirty="0">
                <a:solidFill>
                  <a:schemeClr val="accent1"/>
                </a:solidFill>
                <a:effectLst>
                  <a:outerShdw blurRad="38100" dist="25400" dir="5400000" algn="ctr" rotWithShape="0">
                    <a:srgbClr val="6E747A">
                      <a:alpha val="43000"/>
                    </a:srgbClr>
                  </a:outerShdw>
                </a:effectLst>
              </a:rPr>
              <a:t>Google Text To Speech </a:t>
            </a:r>
            <a:endParaRPr lang="en-IN" altLang="en-GB" sz="1200" b="1" dirty="0">
              <a:solidFill>
                <a:schemeClr val="accent1"/>
              </a:solidFill>
              <a:effectLst>
                <a:outerShdw blurRad="38100" dist="25400" dir="5400000" algn="ctr" rotWithShape="0">
                  <a:srgbClr val="6E747A">
                    <a:alpha val="43000"/>
                  </a:srgbClr>
                </a:outerShdw>
              </a:effectLst>
            </a:endParaRPr>
          </a:p>
          <a:p>
            <a:pPr marL="0" lvl="0" indent="0" algn="l" rtl="0">
              <a:spcBef>
                <a:spcPts val="0"/>
              </a:spcBef>
              <a:spcAft>
                <a:spcPts val="1600"/>
              </a:spcAft>
              <a:buNone/>
            </a:pPr>
            <a:r>
              <a:rPr lang="en-IN" altLang="en-GB" sz="1300" dirty="0">
                <a:solidFill>
                  <a:schemeClr val="bg1"/>
                </a:solidFill>
                <a:effectLst/>
              </a:rPr>
              <a:t>Text-to-Speech allows to convert arbitrary strings, words, and sentences into the sound of a person speaking the same things.</a:t>
            </a:r>
            <a:endParaRPr lang="en-IN" altLang="en-GB" sz="1300" dirty="0">
              <a:solidFill>
                <a:schemeClr val="bg1"/>
              </a:solidFill>
              <a:effectLst/>
            </a:endParaRPr>
          </a:p>
          <a:p>
            <a:pPr marL="0" lvl="0" indent="0" algn="l" rtl="0">
              <a:spcBef>
                <a:spcPts val="0"/>
              </a:spcBef>
              <a:spcAft>
                <a:spcPts val="1600"/>
              </a:spcAft>
              <a:buNone/>
            </a:pPr>
            <a:r>
              <a:rPr lang="en-IN" altLang="en-GB" sz="1300" dirty="0">
                <a:solidFill>
                  <a:schemeClr val="bg1"/>
                </a:solidFill>
                <a:effectLst/>
              </a:rPr>
              <a:t>        </a:t>
            </a:r>
            <a:r>
              <a:rPr lang="en-IN" altLang="en-GB" sz="1400" dirty="0">
                <a:solidFill>
                  <a:schemeClr val="accent1"/>
                </a:solidFill>
                <a:effectLst>
                  <a:outerShdw blurRad="38100" dist="25400" dir="5400000" algn="ctr" rotWithShape="0">
                    <a:srgbClr val="6E747A">
                      <a:alpha val="43000"/>
                    </a:srgbClr>
                  </a:outerShdw>
                </a:effectLst>
              </a:rPr>
              <a:t>Speech Synthesis: </a:t>
            </a:r>
            <a:r>
              <a:rPr lang="en-IN" altLang="en-GB" sz="1300" dirty="0">
                <a:solidFill>
                  <a:schemeClr val="bg1"/>
                </a:solidFill>
                <a:effectLst>
                  <a:outerShdw blurRad="38100" dist="25400" dir="5400000" algn="ctr" rotWithShape="0">
                    <a:srgbClr val="6E747A">
                      <a:alpha val="43000"/>
                    </a:srgbClr>
                  </a:outerShdw>
                </a:effectLst>
              </a:rPr>
              <a:t>The process of translating text input into audio data is called synthesis and the output of synthesis is called synthetic speech. Text-to-Speech takes two types of input: raw text or SSML-formatted data. To create a new audio file, you call the synthesize endpoint of the API.</a:t>
            </a:r>
            <a:endParaRPr lang="en-IN" altLang="en-GB" sz="1300" dirty="0">
              <a:solidFill>
                <a:schemeClr val="bg1"/>
              </a:solidFill>
              <a:effectLst>
                <a:outerShdw blurRad="38100" dist="25400" dir="5400000" algn="ctr" rotWithShape="0">
                  <a:srgbClr val="6E747A">
                    <a:alpha val="43000"/>
                  </a:srgbClr>
                </a:outerShdw>
              </a:effectLst>
            </a:endParaRPr>
          </a:p>
          <a:p>
            <a:pPr marL="0" lvl="0" indent="0" algn="l" rtl="0">
              <a:spcBef>
                <a:spcPts val="0"/>
              </a:spcBef>
              <a:spcAft>
                <a:spcPts val="1600"/>
              </a:spcAft>
              <a:buNone/>
            </a:pPr>
            <a:r>
              <a:rPr lang="en-IN" altLang="en-GB" sz="1300" dirty="0">
                <a:solidFill>
                  <a:schemeClr val="bg1"/>
                </a:solidFill>
                <a:effectLst>
                  <a:outerShdw blurRad="38100" dist="25400" dir="5400000" algn="ctr" rotWithShape="0">
                    <a:srgbClr val="6E747A">
                      <a:alpha val="43000"/>
                    </a:srgbClr>
                  </a:outerShdw>
                </a:effectLst>
              </a:rPr>
              <a:t>         </a:t>
            </a:r>
            <a:r>
              <a:rPr lang="en-IN" altLang="en-GB" sz="1300" dirty="0">
                <a:solidFill>
                  <a:schemeClr val="accent1"/>
                </a:solidFill>
                <a:effectLst>
                  <a:outerShdw blurRad="38100" dist="25400" dir="5400000" algn="ctr" rotWithShape="0">
                    <a:srgbClr val="6E747A">
                      <a:alpha val="43000"/>
                    </a:srgbClr>
                  </a:outerShdw>
                </a:effectLst>
              </a:rPr>
              <a:t>User Interface : </a:t>
            </a:r>
            <a:r>
              <a:rPr lang="en-IN" altLang="en-GB" sz="1300" dirty="0">
                <a:solidFill>
                  <a:schemeClr val="bg1"/>
                </a:solidFill>
                <a:effectLst>
                  <a:outerShdw blurRad="38100" dist="25400" dir="5400000" algn="ctr" rotWithShape="0">
                    <a:srgbClr val="6E747A">
                      <a:alpha val="43000"/>
                    </a:srgbClr>
                  </a:outerShdw>
                </a:effectLst>
              </a:rPr>
              <a:t>The user interface is going to be simple — a LinearLayout as the root view group, inside which there will be a Button which launches the Speech Recognition API, an EditText that shows the Speech Recognition output as well as serves as input to Text-to-speech functionality, and another Button to trigger Text-to-speech output.</a:t>
            </a:r>
            <a:endParaRPr lang="en-IN" altLang="en-GB" sz="1300" dirty="0">
              <a:solidFill>
                <a:schemeClr val="bg1"/>
              </a:solidFill>
              <a:effectLst>
                <a:outerShdw blurRad="38100" dist="25400" dir="5400000" algn="ctr" rotWithShape="0">
                  <a:srgbClr val="6E747A">
                    <a:alpha val="43000"/>
                  </a:srgbClr>
                </a:outerShdw>
              </a:effectLst>
            </a:endParaRPr>
          </a:p>
        </p:txBody>
      </p:sp>
      <p:sp>
        <p:nvSpPr>
          <p:cNvPr id="196" name="Google Shape;196;p31"/>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97" name="Google Shape;197;p31"/>
          <p:cNvCxnSpPr/>
          <p:nvPr/>
        </p:nvCxnSpPr>
        <p:spPr>
          <a:xfrm>
            <a:off x="-62350" y="4633400"/>
            <a:ext cx="4714800"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descr="9"/>
          <p:cNvPicPr>
            <a:picLocks noChangeAspect="1"/>
          </p:cNvPicPr>
          <p:nvPr/>
        </p:nvPicPr>
        <p:blipFill>
          <a:blip r:embed="rId1"/>
          <a:stretch>
            <a:fillRect/>
          </a:stretch>
        </p:blipFill>
        <p:spPr>
          <a:xfrm>
            <a:off x="5455920" y="1068705"/>
            <a:ext cx="2759710" cy="260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 name="Text Placeholder 1"/>
          <p:cNvSpPr>
            <a:spLocks noGrp="1"/>
          </p:cNvSpPr>
          <p:nvPr>
            <p:ph type="body" idx="1"/>
          </p:nvPr>
        </p:nvSpPr>
        <p:spPr>
          <a:xfrm>
            <a:off x="199390" y="111125"/>
            <a:ext cx="4920615" cy="3886200"/>
          </a:xfrm>
        </p:spPr>
        <p:txBody>
          <a:bodyPr/>
          <a:lstStyle/>
          <a:p>
            <a:pPr marL="146050" indent="0">
              <a:buNone/>
            </a:pPr>
            <a:r>
              <a:rPr lang="en-IN" altLang="en-US" sz="2000" dirty="0">
                <a:solidFill>
                  <a:schemeClr val="accent1"/>
                </a:solidFill>
                <a:effectLst>
                  <a:outerShdw blurRad="38100" dist="25400" dir="5400000" algn="ctr" rotWithShape="0">
                    <a:srgbClr val="6E747A">
                      <a:alpha val="43000"/>
                    </a:srgbClr>
                  </a:outerShdw>
                </a:effectLst>
              </a:rPr>
              <a:t>Hand Symbol Model :</a:t>
            </a:r>
            <a:endParaRPr lang="en-IN" altLang="en-US" sz="2000" dirty="0">
              <a:solidFill>
                <a:schemeClr val="accent1"/>
              </a:solidFill>
              <a:effectLst>
                <a:outerShdw blurRad="38100" dist="25400" dir="5400000" algn="ctr" rotWithShape="0">
                  <a:srgbClr val="6E747A">
                    <a:alpha val="43000"/>
                  </a:srgbClr>
                </a:outerShdw>
              </a:effectLst>
            </a:endParaRPr>
          </a:p>
          <a:p>
            <a:pPr marL="146050" indent="0">
              <a:buNone/>
            </a:pPr>
            <a:r>
              <a:rPr lang="en-IN" altLang="en-US" dirty="0">
                <a:solidFill>
                  <a:schemeClr val="accent1"/>
                </a:solidFill>
                <a:effectLst>
                  <a:outerShdw blurRad="38100" dist="25400" dir="5400000" algn="ctr" rotWithShape="0">
                    <a:srgbClr val="6E747A">
                      <a:alpha val="43000"/>
                    </a:srgbClr>
                  </a:outerShdw>
                </a:effectLst>
              </a:rPr>
              <a:t>                           </a:t>
            </a:r>
            <a:r>
              <a:rPr lang="en-IN" altLang="en-US" sz="1400" dirty="0">
                <a:solidFill>
                  <a:schemeClr val="bg1"/>
                </a:solidFill>
                <a:effectLst>
                  <a:outerShdw blurRad="38100" dist="25400" dir="5400000" algn="ctr" rotWithShape="0">
                    <a:srgbClr val="6E747A">
                      <a:alpha val="43000"/>
                    </a:srgbClr>
                  </a:outerShdw>
                </a:effectLst>
              </a:rPr>
              <a:t>The goal is to detect and recognize user-defined gestures using the camera of an Android phone. A demo Android app that lets the user launch other applications using gestures is developed to show the real time performance.</a:t>
            </a:r>
            <a:endParaRPr lang="en-IN" altLang="en-US" sz="1400" dirty="0">
              <a:solidFill>
                <a:schemeClr val="bg1"/>
              </a:solidFill>
              <a:effectLst>
                <a:outerShdw blurRad="38100" dist="25400" dir="5400000" algn="ctr" rotWithShape="0">
                  <a:srgbClr val="6E747A">
                    <a:alpha val="43000"/>
                  </a:srgbClr>
                </a:outerShdw>
              </a:effectLst>
            </a:endParaRPr>
          </a:p>
          <a:p>
            <a:pPr marL="146050" indent="0">
              <a:buNone/>
            </a:pPr>
            <a:endParaRPr lang="en-IN" altLang="en-US" dirty="0">
              <a:solidFill>
                <a:schemeClr val="bg1"/>
              </a:solidFill>
              <a:effectLst>
                <a:outerShdw blurRad="38100" dist="25400" dir="5400000" algn="ctr" rotWithShape="0">
                  <a:srgbClr val="6E747A">
                    <a:alpha val="43000"/>
                  </a:srgbClr>
                </a:outerShdw>
              </a:effectLst>
            </a:endParaRPr>
          </a:p>
          <a:p>
            <a:pPr marL="146050" indent="0">
              <a:buNone/>
            </a:pPr>
            <a:endParaRPr lang="en-IN" altLang="en-US" dirty="0">
              <a:solidFill>
                <a:schemeClr val="bg1"/>
              </a:solidFill>
              <a:effectLst>
                <a:outerShdw blurRad="38100" dist="25400" dir="5400000" algn="ctr" rotWithShape="0">
                  <a:srgbClr val="6E747A">
                    <a:alpha val="43000"/>
                  </a:srgbClr>
                </a:outerShdw>
              </a:effectLst>
            </a:endParaRPr>
          </a:p>
          <a:p>
            <a:pPr marL="146050" indent="0">
              <a:buNone/>
            </a:pPr>
            <a:r>
              <a:rPr lang="en-IN" altLang="en-US" sz="1400" dirty="0">
                <a:solidFill>
                  <a:schemeClr val="bg1"/>
                </a:solidFill>
                <a:effectLst>
                  <a:outerShdw blurRad="38100" dist="25400" dir="5400000" algn="ctr" rotWithShape="0">
                    <a:srgbClr val="6E747A">
                      <a:alpha val="43000"/>
                    </a:srgbClr>
                  </a:outerShdw>
                </a:effectLst>
              </a:rPr>
              <a:t>The green box represents the bounding box of the hand. The blue line represents the convex hull. The red line is the contour of the hand. The green dots between the fingers are defect points. The yellow circle is the inscribed circle and the black dot is the </a:t>
            </a:r>
            <a:r>
              <a:rPr lang="en-IN" altLang="en-US" sz="1400" dirty="0" err="1">
                <a:solidFill>
                  <a:schemeClr val="bg1"/>
                </a:solidFill>
                <a:effectLst>
                  <a:outerShdw blurRad="38100" dist="25400" dir="5400000" algn="ctr" rotWithShape="0">
                    <a:srgbClr val="6E747A">
                      <a:alpha val="43000"/>
                    </a:srgbClr>
                  </a:outerShdw>
                </a:effectLst>
              </a:rPr>
              <a:t>center</a:t>
            </a:r>
            <a:r>
              <a:rPr lang="en-IN" altLang="en-US" sz="1400" dirty="0">
                <a:solidFill>
                  <a:schemeClr val="bg1"/>
                </a:solidFill>
                <a:effectLst>
                  <a:outerShdw blurRad="38100" dist="25400" dir="5400000" algn="ctr" rotWithShape="0">
                    <a:srgbClr val="6E747A">
                      <a:alpha val="43000"/>
                    </a:srgbClr>
                  </a:outerShdw>
                </a:effectLst>
              </a:rPr>
              <a:t> of the circle, which is treated as the </a:t>
            </a:r>
            <a:r>
              <a:rPr lang="en-IN" altLang="en-US" sz="1400" dirty="0" err="1">
                <a:solidFill>
                  <a:schemeClr val="bg1"/>
                </a:solidFill>
                <a:effectLst>
                  <a:outerShdw blurRad="38100" dist="25400" dir="5400000" algn="ctr" rotWithShape="0">
                    <a:srgbClr val="6E747A">
                      <a:alpha val="43000"/>
                    </a:srgbClr>
                  </a:outerShdw>
                </a:effectLst>
              </a:rPr>
              <a:t>center</a:t>
            </a:r>
            <a:r>
              <a:rPr lang="en-IN" altLang="en-US" sz="1400" dirty="0">
                <a:solidFill>
                  <a:schemeClr val="bg1"/>
                </a:solidFill>
                <a:effectLst>
                  <a:outerShdw blurRad="38100" dist="25400" dir="5400000" algn="ctr" rotWithShape="0">
                    <a:srgbClr val="6E747A">
                      <a:alpha val="43000"/>
                    </a:srgbClr>
                  </a:outerShdw>
                </a:effectLst>
              </a:rPr>
              <a:t> of the palm. The dark green lines are finger vectors, and the order is indicted by the numbers</a:t>
            </a:r>
            <a:endParaRPr lang="en-IN" altLang="en-US" sz="1400" dirty="0">
              <a:solidFill>
                <a:schemeClr val="bg1"/>
              </a:solidFill>
              <a:effectLst>
                <a:outerShdw blurRad="38100" dist="25400" dir="5400000" algn="ctr" rotWithShape="0">
                  <a:srgbClr val="6E747A">
                    <a:alpha val="43000"/>
                  </a:srgbClr>
                </a:outerShdw>
              </a:effectLst>
            </a:endParaRPr>
          </a:p>
        </p:txBody>
      </p:sp>
      <p:pic>
        <p:nvPicPr>
          <p:cNvPr id="10" name="Picture 10" descr="IMG_256"/>
          <p:cNvPicPr>
            <a:picLocks noChangeAspect="1"/>
          </p:cNvPicPr>
          <p:nvPr/>
        </p:nvPicPr>
        <p:blipFill>
          <a:blip r:embed="rId1"/>
          <a:stretch>
            <a:fillRect/>
          </a:stretch>
        </p:blipFill>
        <p:spPr>
          <a:xfrm>
            <a:off x="5245100" y="891540"/>
            <a:ext cx="2969895" cy="1973580"/>
          </a:xfrm>
          <a:prstGeom prst="rect">
            <a:avLst/>
          </a:prstGeom>
          <a:noFill/>
          <a:ln w="9525">
            <a:noFill/>
          </a:ln>
        </p:spPr>
      </p:pic>
      <p:sp>
        <p:nvSpPr>
          <p:cNvPr id="194" name="Google Shape;194;p31"/>
          <p:cNvSpPr txBox="1">
            <a:spLocks noGrp="1"/>
          </p:cNvSpPr>
          <p:nvPr>
            <p:ph type="title"/>
          </p:nvPr>
        </p:nvSpPr>
        <p:spPr>
          <a:xfrm rot="-5400000">
            <a:off x="6427970" y="2065690"/>
            <a:ext cx="383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UVVACH</a:t>
            </a:r>
            <a:endParaRPr lang="en-IN" alt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5601250" y="2989725"/>
            <a:ext cx="33165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ym typeface="+mn-ea"/>
              </a:rPr>
              <a:t>Responsibility of each team member</a:t>
            </a:r>
            <a:endParaRPr lang="en-IN" altLang="en-GB"/>
          </a:p>
        </p:txBody>
      </p:sp>
      <p:sp>
        <p:nvSpPr>
          <p:cNvPr id="185" name="Google Shape;185;p30"/>
          <p:cNvSpPr txBox="1">
            <a:spLocks noGrp="1"/>
          </p:cNvSpPr>
          <p:nvPr>
            <p:ph type="subTitle" idx="1"/>
          </p:nvPr>
        </p:nvSpPr>
        <p:spPr>
          <a:xfrm>
            <a:off x="5601250" y="3798075"/>
            <a:ext cx="2568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IN" altLang="en-GB">
                <a:sym typeface="+mn-ea"/>
              </a:rPr>
              <a:t>T</a:t>
            </a:r>
            <a:r>
              <a:rPr lang="en-GB">
                <a:sym typeface="+mn-ea"/>
              </a:rPr>
              <a:t>he timeline of the project schedule. Week-wise/Month-wise – the work plan</a:t>
            </a:r>
            <a:endParaRPr lang="en-GB"/>
          </a:p>
        </p:txBody>
      </p:sp>
      <p:sp>
        <p:nvSpPr>
          <p:cNvPr id="186" name="Google Shape;186;p30"/>
          <p:cNvSpPr/>
          <p:nvPr/>
        </p:nvSpPr>
        <p:spPr>
          <a:xfrm rot="5400000">
            <a:off x="5140601" y="2678722"/>
            <a:ext cx="348900" cy="301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30"/>
          <p:cNvSpPr txBox="1">
            <a:spLocks noGrp="1"/>
          </p:cNvSpPr>
          <p:nvPr>
            <p:ph type="title" idx="2"/>
          </p:nvPr>
        </p:nvSpPr>
        <p:spPr>
          <a:xfrm>
            <a:off x="230575" y="3312800"/>
            <a:ext cx="4596600" cy="19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a:t>
            </a:r>
            <a:r>
              <a:rPr lang="en-IN" altLang="en-GB"/>
              <a:t>4</a:t>
            </a:r>
            <a:endParaRPr lang="en-IN" altLang="en-GB"/>
          </a:p>
        </p:txBody>
      </p:sp>
      <p:pic>
        <p:nvPicPr>
          <p:cNvPr id="2" name="Picture 0" descr="more-responsibility-work"/>
          <p:cNvPicPr>
            <a:picLocks noChangeAspect="1"/>
          </p:cNvPicPr>
          <p:nvPr/>
        </p:nvPicPr>
        <p:blipFill>
          <a:blip r:embed="rId1"/>
          <a:stretch>
            <a:fillRect/>
          </a:stretch>
        </p:blipFill>
        <p:spPr>
          <a:xfrm>
            <a:off x="113030" y="1044575"/>
            <a:ext cx="4714875" cy="26943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1095985" y="15240"/>
            <a:ext cx="2006100" cy="58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sz="1800"/>
              <a:t>Objective</a:t>
            </a:r>
            <a:endParaRPr lang="en-IN" altLang="en-GB" sz="1800"/>
          </a:p>
        </p:txBody>
      </p:sp>
      <p:sp>
        <p:nvSpPr>
          <p:cNvPr id="163" name="Google Shape;163;p29"/>
          <p:cNvSpPr txBox="1">
            <a:spLocks noGrp="1"/>
          </p:cNvSpPr>
          <p:nvPr>
            <p:ph type="subTitle" idx="1"/>
          </p:nvPr>
        </p:nvSpPr>
        <p:spPr>
          <a:xfrm>
            <a:off x="1065505" y="440105"/>
            <a:ext cx="2217000"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500" dirty="0"/>
              <a:t>The aim of the project specifying the purpose, motivation of the work</a:t>
            </a:r>
            <a:r>
              <a:rPr lang="en-IN" sz="1500" dirty="0"/>
              <a:t>.</a:t>
            </a:r>
            <a:endParaRPr lang="en-IN" sz="1500" dirty="0"/>
          </a:p>
        </p:txBody>
      </p:sp>
      <p:sp>
        <p:nvSpPr>
          <p:cNvPr id="164" name="Google Shape;164;p29"/>
          <p:cNvSpPr txBox="1">
            <a:spLocks noGrp="1"/>
          </p:cNvSpPr>
          <p:nvPr>
            <p:ph type="title" idx="2"/>
          </p:nvPr>
        </p:nvSpPr>
        <p:spPr>
          <a:xfrm>
            <a:off x="-213535" y="101194"/>
            <a:ext cx="1408200" cy="58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01</a:t>
            </a:r>
            <a:endParaRPr lang="en-GB" dirty="0"/>
          </a:p>
        </p:txBody>
      </p:sp>
      <p:sp>
        <p:nvSpPr>
          <p:cNvPr id="165" name="Google Shape;165;p29"/>
          <p:cNvSpPr txBox="1">
            <a:spLocks noGrp="1"/>
          </p:cNvSpPr>
          <p:nvPr>
            <p:ph type="title" idx="3"/>
          </p:nvPr>
        </p:nvSpPr>
        <p:spPr>
          <a:xfrm>
            <a:off x="1096295" y="2789510"/>
            <a:ext cx="1803300" cy="58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sz="1800" dirty="0">
                <a:sym typeface="+mn-ea"/>
              </a:rPr>
              <a:t>Technology Used Module Wise</a:t>
            </a:r>
            <a:endParaRPr lang="en-GB" sz="1800" dirty="0"/>
          </a:p>
        </p:txBody>
      </p:sp>
      <p:sp>
        <p:nvSpPr>
          <p:cNvPr id="166" name="Google Shape;166;p29"/>
          <p:cNvSpPr txBox="1">
            <a:spLocks noGrp="1"/>
          </p:cNvSpPr>
          <p:nvPr>
            <p:ph type="subTitle" idx="4"/>
          </p:nvPr>
        </p:nvSpPr>
        <p:spPr>
          <a:xfrm>
            <a:off x="1096295" y="3375075"/>
            <a:ext cx="2217000"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500" dirty="0"/>
              <a:t>Expla</a:t>
            </a:r>
            <a:r>
              <a:rPr lang="en-IN" altLang="en-GB" sz="1500" dirty="0"/>
              <a:t>nation of each technology used in Modules.</a:t>
            </a:r>
            <a:endParaRPr lang="en-IN" altLang="en-GB" sz="1500" dirty="0"/>
          </a:p>
        </p:txBody>
      </p:sp>
      <p:sp>
        <p:nvSpPr>
          <p:cNvPr id="167" name="Google Shape;167;p29"/>
          <p:cNvSpPr txBox="1">
            <a:spLocks noGrp="1"/>
          </p:cNvSpPr>
          <p:nvPr>
            <p:ph type="title" idx="5"/>
          </p:nvPr>
        </p:nvSpPr>
        <p:spPr>
          <a:xfrm>
            <a:off x="-342765" y="2320519"/>
            <a:ext cx="1408200" cy="58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a:t>
            </a:r>
            <a:r>
              <a:rPr lang="en-IN" altLang="en-GB" dirty="0"/>
              <a:t>3</a:t>
            </a:r>
            <a:endParaRPr lang="en-IN" altLang="en-GB" dirty="0"/>
          </a:p>
        </p:txBody>
      </p:sp>
      <p:sp>
        <p:nvSpPr>
          <p:cNvPr id="168" name="Google Shape;168;p29"/>
          <p:cNvSpPr txBox="1">
            <a:spLocks noGrp="1"/>
          </p:cNvSpPr>
          <p:nvPr>
            <p:ph type="title" idx="6"/>
          </p:nvPr>
        </p:nvSpPr>
        <p:spPr>
          <a:xfrm>
            <a:off x="5725770" y="101125"/>
            <a:ext cx="2006100" cy="58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sz="1800" dirty="0"/>
              <a:t>Project Modules</a:t>
            </a:r>
            <a:endParaRPr lang="en-IN" altLang="en-GB" sz="1800" dirty="0"/>
          </a:p>
        </p:txBody>
      </p:sp>
      <p:sp>
        <p:nvSpPr>
          <p:cNvPr id="169" name="Google Shape;169;p29"/>
          <p:cNvSpPr txBox="1">
            <a:spLocks noGrp="1"/>
          </p:cNvSpPr>
          <p:nvPr>
            <p:ph type="subTitle" idx="7"/>
          </p:nvPr>
        </p:nvSpPr>
        <p:spPr>
          <a:xfrm>
            <a:off x="5664835" y="686435"/>
            <a:ext cx="2435860" cy="1140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500" dirty="0"/>
              <a:t>Explaining the project </a:t>
            </a:r>
            <a:r>
              <a:rPr lang="en-IN" altLang="en-GB" sz="1500" dirty="0"/>
              <a:t>modules and point wise technology used in each module</a:t>
            </a:r>
            <a:r>
              <a:rPr lang="en-GB" sz="1500" dirty="0"/>
              <a:t> </a:t>
            </a:r>
            <a:r>
              <a:rPr lang="en-IN" altLang="en-GB" sz="1500" dirty="0"/>
              <a:t>with Blueprint.</a:t>
            </a:r>
            <a:endParaRPr lang="en-GB" sz="1500" dirty="0"/>
          </a:p>
          <a:p>
            <a:pPr marL="0" lvl="0" indent="0" algn="l" rtl="0">
              <a:spcBef>
                <a:spcPts val="0"/>
              </a:spcBef>
              <a:spcAft>
                <a:spcPts val="0"/>
              </a:spcAft>
              <a:buNone/>
            </a:pPr>
            <a:endParaRPr lang="en-GB" sz="1500" dirty="0"/>
          </a:p>
        </p:txBody>
      </p:sp>
      <p:sp>
        <p:nvSpPr>
          <p:cNvPr id="176" name="Google Shape;176;p29"/>
          <p:cNvSpPr txBox="1">
            <a:spLocks noGrp="1"/>
          </p:cNvSpPr>
          <p:nvPr>
            <p:ph type="title" idx="17"/>
          </p:nvPr>
        </p:nvSpPr>
        <p:spPr>
          <a:xfrm>
            <a:off x="4317190" y="195920"/>
            <a:ext cx="1408200" cy="58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a:t>
            </a:r>
            <a:r>
              <a:rPr lang="en-IN" altLang="en-GB" dirty="0"/>
              <a:t>2</a:t>
            </a:r>
            <a:endParaRPr lang="en-IN" altLang="en-GB" dirty="0"/>
          </a:p>
        </p:txBody>
      </p:sp>
      <p:sp>
        <p:nvSpPr>
          <p:cNvPr id="177" name="Google Shape;177;p29"/>
          <p:cNvSpPr txBox="1">
            <a:spLocks noGrp="1"/>
          </p:cNvSpPr>
          <p:nvPr>
            <p:ph type="title" idx="18"/>
          </p:nvPr>
        </p:nvSpPr>
        <p:spPr>
          <a:xfrm>
            <a:off x="4483735" y="2423160"/>
            <a:ext cx="1803400" cy="85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800" dirty="0"/>
              <a:t>Responsibility of each team member</a:t>
            </a:r>
            <a:endParaRPr lang="en-GB" sz="1800" dirty="0"/>
          </a:p>
        </p:txBody>
      </p:sp>
      <p:sp>
        <p:nvSpPr>
          <p:cNvPr id="178" name="Google Shape;178;p29"/>
          <p:cNvSpPr txBox="1">
            <a:spLocks noGrp="1"/>
          </p:cNvSpPr>
          <p:nvPr>
            <p:ph type="subTitle" idx="19"/>
          </p:nvPr>
        </p:nvSpPr>
        <p:spPr>
          <a:xfrm>
            <a:off x="4483520" y="3374850"/>
            <a:ext cx="2217000"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 </a:t>
            </a:r>
            <a:r>
              <a:rPr lang="en-IN" altLang="en-GB" sz="1500" dirty="0"/>
              <a:t>T</a:t>
            </a:r>
            <a:r>
              <a:rPr lang="en-GB" sz="1500" dirty="0"/>
              <a:t>he contribution in module wise &amp; Work integration.</a:t>
            </a:r>
            <a:endParaRPr lang="en-GB" sz="1500" dirty="0"/>
          </a:p>
          <a:p>
            <a:pPr marL="0" lvl="0" indent="0" algn="l" rtl="0">
              <a:spcBef>
                <a:spcPts val="0"/>
              </a:spcBef>
              <a:spcAft>
                <a:spcPts val="0"/>
              </a:spcAft>
              <a:buClr>
                <a:schemeClr val="dk1"/>
              </a:buClr>
              <a:buSzPts val="1100"/>
              <a:buFont typeface="Arial" panose="020B0604020202020204"/>
              <a:buNone/>
            </a:pPr>
            <a:endParaRPr lang="en-GB" dirty="0"/>
          </a:p>
          <a:p>
            <a:pPr marL="0" lvl="0" indent="0" algn="l" rtl="0">
              <a:spcBef>
                <a:spcPts val="0"/>
              </a:spcBef>
              <a:spcAft>
                <a:spcPts val="0"/>
              </a:spcAft>
              <a:buClr>
                <a:schemeClr val="dk1"/>
              </a:buClr>
              <a:buSzPts val="1100"/>
              <a:buFont typeface="Arial" panose="020B0604020202020204"/>
              <a:buNone/>
            </a:pPr>
            <a:endParaRPr lang="en-GB" dirty="0"/>
          </a:p>
        </p:txBody>
      </p:sp>
      <p:sp>
        <p:nvSpPr>
          <p:cNvPr id="179" name="Google Shape;179;p29"/>
          <p:cNvSpPr txBox="1">
            <a:spLocks noGrp="1"/>
          </p:cNvSpPr>
          <p:nvPr>
            <p:ph type="title" idx="20"/>
          </p:nvPr>
        </p:nvSpPr>
        <p:spPr>
          <a:xfrm>
            <a:off x="2987270" y="2320294"/>
            <a:ext cx="1408200" cy="58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a:t>
            </a:r>
            <a:r>
              <a:rPr lang="en-IN" altLang="en-GB" dirty="0"/>
              <a:t>4</a:t>
            </a:r>
            <a:endParaRPr lang="en-IN" altLang="en-GB" dirty="0"/>
          </a:p>
        </p:txBody>
      </p:sp>
      <p:sp>
        <p:nvSpPr>
          <p:cNvPr id="3" name="Google Shape;177;p29"/>
          <p:cNvSpPr txBox="1"/>
          <p:nvPr/>
        </p:nvSpPr>
        <p:spPr>
          <a:xfrm>
            <a:off x="7366000" y="3475990"/>
            <a:ext cx="1850390" cy="3683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pPr marL="0" lvl="0" indent="0" algn="l" rtl="0">
              <a:spcBef>
                <a:spcPts val="0"/>
              </a:spcBef>
              <a:spcAft>
                <a:spcPts val="0"/>
              </a:spcAft>
              <a:buNone/>
            </a:pPr>
            <a:r>
              <a:rPr lang="en-GB" sz="1500" dirty="0"/>
              <a:t>Reference</a:t>
            </a:r>
            <a:endParaRPr lang="en-GB" sz="1500" dirty="0"/>
          </a:p>
        </p:txBody>
      </p:sp>
      <p:sp>
        <p:nvSpPr>
          <p:cNvPr id="22" name="Google Shape;179;p29"/>
          <p:cNvSpPr txBox="1"/>
          <p:nvPr/>
        </p:nvSpPr>
        <p:spPr>
          <a:xfrm>
            <a:off x="7084925" y="2423330"/>
            <a:ext cx="1408200" cy="58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6000"/>
              <a:buFont typeface="Josefin Sans Thin"/>
              <a:buNone/>
              <a:defRPr sz="6000" b="0" i="0" u="none" strike="noStrike" cap="none">
                <a:solidFill>
                  <a:schemeClr val="accent1"/>
                </a:solidFill>
                <a:latin typeface="Josefin Sans Thin"/>
                <a:ea typeface="Josefin Sans Thin"/>
                <a:cs typeface="Josefin Sans Thin"/>
                <a:sym typeface="Josefin Sans Thin"/>
              </a:defRPr>
            </a:lvl1pPr>
            <a:lvl2pPr marR="0" lvl="1" algn="r" rtl="0">
              <a:lnSpc>
                <a:spcPct val="100000"/>
              </a:lnSpc>
              <a:spcBef>
                <a:spcPts val="0"/>
              </a:spcBef>
              <a:spcAft>
                <a:spcPts val="0"/>
              </a:spcAft>
              <a:buClr>
                <a:schemeClr val="accent1"/>
              </a:buClr>
              <a:buSzPts val="7200"/>
              <a:buFont typeface="Josefin Sans Thin"/>
              <a:buNone/>
              <a:defRPr sz="7200" b="0" i="0" u="none" strike="noStrike" cap="none">
                <a:solidFill>
                  <a:schemeClr val="accent1"/>
                </a:solidFill>
                <a:latin typeface="Josefin Sans Thin"/>
                <a:ea typeface="Josefin Sans Thin"/>
                <a:cs typeface="Josefin Sans Thin"/>
                <a:sym typeface="Josefin Sans Thin"/>
              </a:defRPr>
            </a:lvl2pPr>
            <a:lvl3pPr marR="0" lvl="2" algn="r" rtl="0">
              <a:lnSpc>
                <a:spcPct val="100000"/>
              </a:lnSpc>
              <a:spcBef>
                <a:spcPts val="0"/>
              </a:spcBef>
              <a:spcAft>
                <a:spcPts val="0"/>
              </a:spcAft>
              <a:buClr>
                <a:schemeClr val="accent1"/>
              </a:buClr>
              <a:buSzPts val="7200"/>
              <a:buFont typeface="Josefin Sans Thin"/>
              <a:buNone/>
              <a:defRPr sz="7200" b="0" i="0" u="none" strike="noStrike" cap="none">
                <a:solidFill>
                  <a:schemeClr val="accent1"/>
                </a:solidFill>
                <a:latin typeface="Josefin Sans Thin"/>
                <a:ea typeface="Josefin Sans Thin"/>
                <a:cs typeface="Josefin Sans Thin"/>
                <a:sym typeface="Josefin Sans Thin"/>
              </a:defRPr>
            </a:lvl3pPr>
            <a:lvl4pPr marR="0" lvl="3" algn="r" rtl="0">
              <a:lnSpc>
                <a:spcPct val="100000"/>
              </a:lnSpc>
              <a:spcBef>
                <a:spcPts val="0"/>
              </a:spcBef>
              <a:spcAft>
                <a:spcPts val="0"/>
              </a:spcAft>
              <a:buClr>
                <a:schemeClr val="accent1"/>
              </a:buClr>
              <a:buSzPts val="7200"/>
              <a:buFont typeface="Josefin Sans Thin"/>
              <a:buNone/>
              <a:defRPr sz="7200" b="0" i="0" u="none" strike="noStrike" cap="none">
                <a:solidFill>
                  <a:schemeClr val="accent1"/>
                </a:solidFill>
                <a:latin typeface="Josefin Sans Thin"/>
                <a:ea typeface="Josefin Sans Thin"/>
                <a:cs typeface="Josefin Sans Thin"/>
                <a:sym typeface="Josefin Sans Thin"/>
              </a:defRPr>
            </a:lvl4pPr>
            <a:lvl5pPr marR="0" lvl="4" algn="r" rtl="0">
              <a:lnSpc>
                <a:spcPct val="100000"/>
              </a:lnSpc>
              <a:spcBef>
                <a:spcPts val="0"/>
              </a:spcBef>
              <a:spcAft>
                <a:spcPts val="0"/>
              </a:spcAft>
              <a:buClr>
                <a:schemeClr val="accent1"/>
              </a:buClr>
              <a:buSzPts val="7200"/>
              <a:buFont typeface="Josefin Sans Thin"/>
              <a:buNone/>
              <a:defRPr sz="7200" b="0" i="0" u="none" strike="noStrike" cap="none">
                <a:solidFill>
                  <a:schemeClr val="accent1"/>
                </a:solidFill>
                <a:latin typeface="Josefin Sans Thin"/>
                <a:ea typeface="Josefin Sans Thin"/>
                <a:cs typeface="Josefin Sans Thin"/>
                <a:sym typeface="Josefin Sans Thin"/>
              </a:defRPr>
            </a:lvl5pPr>
            <a:lvl6pPr marR="0" lvl="5" algn="r" rtl="0">
              <a:lnSpc>
                <a:spcPct val="100000"/>
              </a:lnSpc>
              <a:spcBef>
                <a:spcPts val="0"/>
              </a:spcBef>
              <a:spcAft>
                <a:spcPts val="0"/>
              </a:spcAft>
              <a:buClr>
                <a:schemeClr val="accent1"/>
              </a:buClr>
              <a:buSzPts val="7200"/>
              <a:buFont typeface="Josefin Sans Thin"/>
              <a:buNone/>
              <a:defRPr sz="7200" b="0" i="0" u="none" strike="noStrike" cap="none">
                <a:solidFill>
                  <a:schemeClr val="accent1"/>
                </a:solidFill>
                <a:latin typeface="Josefin Sans Thin"/>
                <a:ea typeface="Josefin Sans Thin"/>
                <a:cs typeface="Josefin Sans Thin"/>
                <a:sym typeface="Josefin Sans Thin"/>
              </a:defRPr>
            </a:lvl6pPr>
            <a:lvl7pPr marR="0" lvl="6" algn="r" rtl="0">
              <a:lnSpc>
                <a:spcPct val="100000"/>
              </a:lnSpc>
              <a:spcBef>
                <a:spcPts val="0"/>
              </a:spcBef>
              <a:spcAft>
                <a:spcPts val="0"/>
              </a:spcAft>
              <a:buClr>
                <a:schemeClr val="accent1"/>
              </a:buClr>
              <a:buSzPts val="7200"/>
              <a:buFont typeface="Josefin Sans Thin"/>
              <a:buNone/>
              <a:defRPr sz="7200" b="0" i="0" u="none" strike="noStrike" cap="none">
                <a:solidFill>
                  <a:schemeClr val="accent1"/>
                </a:solidFill>
                <a:latin typeface="Josefin Sans Thin"/>
                <a:ea typeface="Josefin Sans Thin"/>
                <a:cs typeface="Josefin Sans Thin"/>
                <a:sym typeface="Josefin Sans Thin"/>
              </a:defRPr>
            </a:lvl7pPr>
            <a:lvl8pPr marR="0" lvl="7" algn="r" rtl="0">
              <a:lnSpc>
                <a:spcPct val="100000"/>
              </a:lnSpc>
              <a:spcBef>
                <a:spcPts val="0"/>
              </a:spcBef>
              <a:spcAft>
                <a:spcPts val="0"/>
              </a:spcAft>
              <a:buClr>
                <a:schemeClr val="accent1"/>
              </a:buClr>
              <a:buSzPts val="7200"/>
              <a:buFont typeface="Josefin Sans Thin"/>
              <a:buNone/>
              <a:defRPr sz="7200" b="0" i="0" u="none" strike="noStrike" cap="none">
                <a:solidFill>
                  <a:schemeClr val="accent1"/>
                </a:solidFill>
                <a:latin typeface="Josefin Sans Thin"/>
                <a:ea typeface="Josefin Sans Thin"/>
                <a:cs typeface="Josefin Sans Thin"/>
                <a:sym typeface="Josefin Sans Thin"/>
              </a:defRPr>
            </a:lvl8pPr>
            <a:lvl9pPr marR="0" lvl="8" algn="r" rtl="0">
              <a:lnSpc>
                <a:spcPct val="100000"/>
              </a:lnSpc>
              <a:spcBef>
                <a:spcPts val="0"/>
              </a:spcBef>
              <a:spcAft>
                <a:spcPts val="0"/>
              </a:spcAft>
              <a:buClr>
                <a:schemeClr val="accent1"/>
              </a:buClr>
              <a:buSzPts val="7200"/>
              <a:buFont typeface="Josefin Sans Thin"/>
              <a:buNone/>
              <a:defRPr sz="7200" b="0" i="0" u="none" strike="noStrike" cap="none">
                <a:solidFill>
                  <a:schemeClr val="accent1"/>
                </a:solidFill>
                <a:latin typeface="Josefin Sans Thin"/>
                <a:ea typeface="Josefin Sans Thin"/>
                <a:cs typeface="Josefin Sans Thin"/>
                <a:sym typeface="Josefin Sans Thin"/>
              </a:defRPr>
            </a:lvl9pPr>
          </a:lstStyle>
          <a:p>
            <a:r>
              <a:rPr lang="en-GB" dirty="0"/>
              <a:t>0</a:t>
            </a:r>
            <a:r>
              <a:rPr lang="en-IN" altLang="en-GB" dirty="0"/>
              <a:t>5</a:t>
            </a:r>
            <a:endParaRPr lang="en-IN" alt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4" name="Picture 3" descr="trans2"/>
          <p:cNvPicPr>
            <a:picLocks noChangeAspect="1"/>
          </p:cNvPicPr>
          <p:nvPr/>
        </p:nvPicPr>
        <p:blipFill>
          <a:blip r:embed="rId1">
            <a:lum bright="12000" contrast="-36000"/>
          </a:blip>
          <a:stretch>
            <a:fillRect/>
          </a:stretch>
        </p:blipFill>
        <p:spPr>
          <a:xfrm>
            <a:off x="3898265" y="1725295"/>
            <a:ext cx="1346835" cy="988695"/>
          </a:xfrm>
          <a:prstGeom prst="rect">
            <a:avLst/>
          </a:prstGeom>
        </p:spPr>
      </p:pic>
      <p:sp>
        <p:nvSpPr>
          <p:cNvPr id="155" name="Google Shape;155;p28"/>
          <p:cNvSpPr txBox="1">
            <a:spLocks noGrp="1"/>
          </p:cNvSpPr>
          <p:nvPr>
            <p:ph type="body" idx="1"/>
          </p:nvPr>
        </p:nvSpPr>
        <p:spPr>
          <a:xfrm>
            <a:off x="347980" y="306070"/>
            <a:ext cx="8047355" cy="4631055"/>
          </a:xfrm>
          <a:prstGeom prst="rect">
            <a:avLst/>
          </a:prstGeom>
        </p:spPr>
        <p:txBody>
          <a:bodyPr spcFirstLastPara="1" wrap="square" lIns="91425" tIns="91425" rIns="91425" bIns="91425" anchor="t" anchorCtr="0">
            <a:noAutofit/>
          </a:bodyPr>
          <a:lstStyle/>
          <a:p>
            <a:pPr marL="0" lvl="0" indent="0" algn="ctr" rtl="0">
              <a:lnSpc>
                <a:spcPct val="100000"/>
              </a:lnSpc>
              <a:spcAft>
                <a:spcPts val="500"/>
              </a:spcAft>
              <a:buNone/>
            </a:pPr>
            <a:r>
              <a:rPr lang="en-IN" altLang="en-GB" sz="1600" b="1" dirty="0">
                <a:solidFill>
                  <a:schemeClr val="accent1"/>
                </a:solidFill>
                <a:effectLst>
                  <a:outerShdw blurRad="38100" dist="25400" dir="5400000" algn="ctr" rotWithShape="0">
                    <a:srgbClr val="6E747A">
                      <a:alpha val="43000"/>
                    </a:srgbClr>
                  </a:outerShdw>
                </a:effectLst>
                <a:sym typeface="+mn-ea"/>
              </a:rPr>
              <a:t>RESPONSIBILITY</a:t>
            </a:r>
            <a:endParaRPr lang="en-IN" altLang="en-GB" sz="1600" b="1" dirty="0">
              <a:solidFill>
                <a:schemeClr val="accent1"/>
              </a:solidFill>
              <a:effectLst>
                <a:outerShdw blurRad="38100" dist="25400" dir="5400000" algn="ctr" rotWithShape="0">
                  <a:srgbClr val="6E747A">
                    <a:alpha val="43000"/>
                  </a:srgbClr>
                </a:outerShdw>
              </a:effectLst>
              <a:sym typeface="+mn-ea"/>
            </a:endParaRPr>
          </a:p>
          <a:p>
            <a:pPr marL="0" lvl="0" indent="0" algn="l" rtl="0">
              <a:lnSpc>
                <a:spcPct val="0"/>
              </a:lnSpc>
              <a:spcAft>
                <a:spcPts val="500"/>
              </a:spcAft>
              <a:buNone/>
            </a:pPr>
            <a:endParaRPr lang="en-IN" sz="800" dirty="0">
              <a:solidFill>
                <a:schemeClr val="bg1"/>
              </a:solidFill>
              <a:effectLst/>
              <a:sym typeface="+mn-ea"/>
            </a:endParaRPr>
          </a:p>
          <a:p>
            <a:pPr marL="0" lvl="0" indent="0" algn="l" rtl="0">
              <a:lnSpc>
                <a:spcPct val="0"/>
              </a:lnSpc>
              <a:spcAft>
                <a:spcPts val="500"/>
              </a:spcAft>
              <a:buNone/>
            </a:pPr>
            <a:r>
              <a:rPr lang="en-IN" sz="800" dirty="0">
                <a:solidFill>
                  <a:schemeClr val="bg1"/>
                </a:solidFill>
                <a:effectLst/>
                <a:sym typeface="+mn-ea"/>
              </a:rPr>
              <a:t>Krish Gupta (18BCE10143): </a:t>
            </a:r>
            <a:endParaRPr lang="en-IN" sz="800" dirty="0">
              <a:solidFill>
                <a:schemeClr val="bg1"/>
              </a:solidFill>
              <a:effectLst/>
              <a:sym typeface="+mn-ea"/>
            </a:endParaRPr>
          </a:p>
          <a:p>
            <a:pPr marL="0" lvl="0" indent="0" algn="l" rtl="0">
              <a:lnSpc>
                <a:spcPct val="0"/>
              </a:lnSpc>
              <a:spcAft>
                <a:spcPts val="500"/>
              </a:spcAft>
              <a:buNone/>
            </a:pPr>
            <a:endParaRPr lang="en-IN" sz="800" dirty="0">
              <a:solidFill>
                <a:schemeClr val="bg1"/>
              </a:solidFill>
              <a:effectLst/>
              <a:sym typeface="+mn-ea"/>
            </a:endParaRPr>
          </a:p>
          <a:p>
            <a:pPr marL="0" lvl="0" indent="0" algn="l" rtl="0">
              <a:lnSpc>
                <a:spcPct val="0"/>
              </a:lnSpc>
              <a:spcAft>
                <a:spcPts val="500"/>
              </a:spcAft>
              <a:buNone/>
            </a:pPr>
            <a:endParaRPr lang="en-IN" sz="800" dirty="0">
              <a:solidFill>
                <a:schemeClr val="bg1"/>
              </a:solidFill>
              <a:effectLst/>
              <a:sym typeface="+mn-ea"/>
            </a:endParaRPr>
          </a:p>
          <a:p>
            <a:pPr marL="0" lvl="0" indent="0" algn="l" rtl="0">
              <a:lnSpc>
                <a:spcPct val="0"/>
              </a:lnSpc>
              <a:spcAft>
                <a:spcPts val="500"/>
              </a:spcAft>
              <a:buNone/>
            </a:pPr>
            <a:r>
              <a:rPr lang="en-IN" sz="800" dirty="0">
                <a:solidFill>
                  <a:schemeClr val="bg1"/>
                </a:solidFill>
                <a:effectLst/>
                <a:sym typeface="+mn-ea"/>
              </a:rPr>
              <a:t>Worked on the Symbol Keyboard,</a:t>
            </a:r>
            <a:endParaRPr lang="en-IN" sz="800" dirty="0">
              <a:solidFill>
                <a:schemeClr val="bg1"/>
              </a:solidFill>
              <a:effectLst/>
              <a:sym typeface="+mn-ea"/>
            </a:endParaRPr>
          </a:p>
          <a:p>
            <a:pPr marL="0" lvl="0" indent="0" algn="l" rtl="0">
              <a:lnSpc>
                <a:spcPct val="100000"/>
              </a:lnSpc>
              <a:spcBef>
                <a:spcPts val="0"/>
              </a:spcBef>
              <a:spcAft>
                <a:spcPts val="1600"/>
              </a:spcAft>
              <a:buNone/>
            </a:pPr>
            <a:r>
              <a:rPr lang="en-IN" sz="800" dirty="0">
                <a:solidFill>
                  <a:schemeClr val="bg1"/>
                </a:solidFill>
                <a:effectLst/>
                <a:sym typeface="+mn-ea"/>
              </a:rPr>
              <a:t>He created various Keyboard Layouts for the Dumb and Deaf, where the Dumb’s Keyboard Layout consisted of hand symbols and common hand gestures, which when clicked showed the meaning of the symbol accordingly and the Deaf’s Keyboard Layout which consisted of normal alphabetical letters so as to take input and show symbols that you would have to do to communicate with the Deaf.</a:t>
            </a:r>
            <a:endParaRPr lang="en-IN" sz="800" dirty="0">
              <a:solidFill>
                <a:schemeClr val="bg1"/>
              </a:solidFill>
              <a:effectLst/>
              <a:sym typeface="+mn-ea"/>
            </a:endParaRPr>
          </a:p>
          <a:p>
            <a:pPr marL="0" lvl="0" indent="0" algn="l" rtl="0">
              <a:lnSpc>
                <a:spcPct val="100000"/>
              </a:lnSpc>
              <a:spcAft>
                <a:spcPts val="500"/>
              </a:spcAft>
              <a:buNone/>
            </a:pPr>
            <a:r>
              <a:rPr lang="en-IN" sz="800" dirty="0">
                <a:solidFill>
                  <a:schemeClr val="bg1"/>
                </a:solidFill>
                <a:effectLst/>
                <a:sym typeface="+mn-ea"/>
              </a:rPr>
              <a:t>Chitwan Singh (18BCE10085):</a:t>
            </a:r>
            <a:endParaRPr lang="en-IN" sz="800" dirty="0">
              <a:solidFill>
                <a:schemeClr val="bg1"/>
              </a:solidFill>
              <a:effectLst/>
              <a:sym typeface="+mn-ea"/>
            </a:endParaRPr>
          </a:p>
          <a:p>
            <a:pPr marL="0" lvl="0" indent="0" algn="l" rtl="0">
              <a:lnSpc>
                <a:spcPct val="100000"/>
              </a:lnSpc>
              <a:spcAft>
                <a:spcPts val="500"/>
              </a:spcAft>
              <a:buNone/>
            </a:pPr>
            <a:r>
              <a:rPr lang="en-IN" sz="800" dirty="0">
                <a:solidFill>
                  <a:schemeClr val="bg1"/>
                </a:solidFill>
                <a:effectLst/>
                <a:sym typeface="+mn-ea"/>
              </a:rPr>
              <a:t>Worked on Symbol Scanning,</a:t>
            </a:r>
            <a:endParaRPr lang="en-IN" sz="800" dirty="0">
              <a:solidFill>
                <a:schemeClr val="bg1"/>
              </a:solidFill>
              <a:effectLst/>
              <a:sym typeface="+mn-ea"/>
            </a:endParaRPr>
          </a:p>
          <a:p>
            <a:pPr marL="0" lvl="0" indent="0" algn="l" rtl="0">
              <a:spcBef>
                <a:spcPts val="0"/>
              </a:spcBef>
              <a:spcAft>
                <a:spcPts val="1600"/>
              </a:spcAft>
              <a:buNone/>
            </a:pPr>
            <a:r>
              <a:rPr lang="en-IN" sz="800" dirty="0">
                <a:solidFill>
                  <a:schemeClr val="bg1"/>
                </a:solidFill>
                <a:effectLst/>
                <a:sym typeface="+mn-ea"/>
              </a:rPr>
              <a:t>He made a Hand Symbol TensorFlow Lite model after collecting all information for hand symbols, then used the same model in TensorFlow Lite Android Platform for identifying hand symbols. He assigned each hand symbol according to their meaning and made it such that it shows the meaning when detected. He also implemented common weekdays and digit symbol buttons in the Keyboard Layout.</a:t>
            </a:r>
            <a:endParaRPr lang="en-IN" sz="800" dirty="0">
              <a:solidFill>
                <a:schemeClr val="bg1"/>
              </a:solidFill>
              <a:effectLst/>
              <a:sym typeface="+mn-ea"/>
            </a:endParaRPr>
          </a:p>
          <a:p>
            <a:pPr marL="0" lvl="0" indent="0" algn="l" rtl="0">
              <a:lnSpc>
                <a:spcPct val="100000"/>
              </a:lnSpc>
              <a:spcAft>
                <a:spcPts val="500"/>
              </a:spcAft>
              <a:buNone/>
            </a:pPr>
            <a:r>
              <a:rPr lang="en-IN" sz="800" dirty="0">
                <a:solidFill>
                  <a:schemeClr val="bg1"/>
                </a:solidFill>
                <a:effectLst/>
                <a:sym typeface="+mn-ea"/>
              </a:rPr>
              <a:t>Kartikey Naraiyan Garg (18BCE10140)</a:t>
            </a:r>
            <a:endParaRPr lang="en-IN" sz="800" dirty="0">
              <a:solidFill>
                <a:schemeClr val="bg1"/>
              </a:solidFill>
              <a:effectLst/>
              <a:sym typeface="+mn-ea"/>
            </a:endParaRPr>
          </a:p>
          <a:p>
            <a:pPr marL="0" lvl="0" indent="0" algn="l" rtl="0">
              <a:lnSpc>
                <a:spcPct val="100000"/>
              </a:lnSpc>
              <a:spcAft>
                <a:spcPts val="500"/>
              </a:spcAft>
              <a:buNone/>
            </a:pPr>
            <a:r>
              <a:rPr lang="en-IN" sz="800" dirty="0">
                <a:solidFill>
                  <a:schemeClr val="bg1"/>
                </a:solidFill>
                <a:effectLst/>
                <a:sym typeface="+mn-ea"/>
              </a:rPr>
              <a:t>Worked on the App Layout and Interface,</a:t>
            </a:r>
            <a:endParaRPr lang="en-IN" sz="800" dirty="0">
              <a:solidFill>
                <a:schemeClr val="bg1"/>
              </a:solidFill>
              <a:effectLst/>
              <a:sym typeface="+mn-ea"/>
            </a:endParaRPr>
          </a:p>
          <a:p>
            <a:pPr marL="0" lvl="0" indent="0" algn="l" rtl="0">
              <a:spcBef>
                <a:spcPts val="0"/>
              </a:spcBef>
              <a:spcAft>
                <a:spcPts val="1600"/>
              </a:spcAft>
              <a:buNone/>
            </a:pPr>
            <a:r>
              <a:rPr lang="en-IN" sz="800" dirty="0">
                <a:solidFill>
                  <a:schemeClr val="bg1"/>
                </a:solidFill>
                <a:effectLst/>
                <a:sym typeface="+mn-ea"/>
              </a:rPr>
              <a:t>He created the entire User Interface of the application with the layout for the three modes I.e. dumb, deaf and blind. He added an in-built audio for easy accessibility for the blind who would be using the app. He designed the layout for the keyboard for the respective modes and decided how it will be for each mode. He also designed the Bluetooth layout and kept it simple for easy access and usage.</a:t>
            </a:r>
            <a:endParaRPr lang="en-IN" sz="800" dirty="0">
              <a:solidFill>
                <a:schemeClr val="bg1"/>
              </a:solidFill>
              <a:effectLst/>
              <a:sym typeface="+mn-ea"/>
            </a:endParaRPr>
          </a:p>
          <a:p>
            <a:pPr marL="0" lvl="0" indent="0" algn="l" rtl="0">
              <a:lnSpc>
                <a:spcPct val="100000"/>
              </a:lnSpc>
              <a:spcAft>
                <a:spcPts val="300"/>
              </a:spcAft>
              <a:buNone/>
            </a:pPr>
            <a:r>
              <a:rPr lang="en-IN" sz="800" dirty="0">
                <a:solidFill>
                  <a:schemeClr val="bg1"/>
                </a:solidFill>
                <a:effectLst/>
                <a:sym typeface="+mn-ea"/>
              </a:rPr>
              <a:t>Yashraj Anand (18BCE10326)</a:t>
            </a:r>
            <a:endParaRPr lang="en-IN" sz="800" dirty="0">
              <a:solidFill>
                <a:schemeClr val="bg1"/>
              </a:solidFill>
              <a:effectLst/>
              <a:sym typeface="+mn-ea"/>
            </a:endParaRPr>
          </a:p>
          <a:p>
            <a:pPr marL="0" lvl="0" indent="0" algn="l" rtl="0">
              <a:lnSpc>
                <a:spcPct val="100000"/>
              </a:lnSpc>
              <a:spcAft>
                <a:spcPts val="300"/>
              </a:spcAft>
              <a:buNone/>
            </a:pPr>
            <a:r>
              <a:rPr lang="en-IN" sz="800" dirty="0">
                <a:solidFill>
                  <a:schemeClr val="bg1"/>
                </a:solidFill>
                <a:effectLst/>
                <a:sym typeface="+mn-ea"/>
              </a:rPr>
              <a:t>Worked on TensorFlow Lite Object Model.</a:t>
            </a:r>
            <a:endParaRPr lang="en-IN" sz="800" dirty="0">
              <a:solidFill>
                <a:schemeClr val="bg1"/>
              </a:solidFill>
              <a:effectLst/>
              <a:sym typeface="+mn-ea"/>
            </a:endParaRPr>
          </a:p>
          <a:p>
            <a:pPr marL="0" lvl="0" indent="0" algn="l" rtl="0">
              <a:spcBef>
                <a:spcPts val="0"/>
              </a:spcBef>
              <a:spcAft>
                <a:spcPts val="1600"/>
              </a:spcAft>
              <a:buNone/>
            </a:pPr>
            <a:r>
              <a:rPr lang="en-IN" sz="800" dirty="0">
                <a:solidFill>
                  <a:schemeClr val="bg1"/>
                </a:solidFill>
                <a:effectLst/>
                <a:sym typeface="+mn-ea"/>
              </a:rPr>
              <a:t>He made the object model for TensorFlow Lite which was a collection of all common objects pictures with correct labelling for easy object detection. It was modified by him, time to time for better detection ability.</a:t>
            </a:r>
            <a:endParaRPr lang="en-IN" sz="800" dirty="0">
              <a:solidFill>
                <a:schemeClr val="bg1"/>
              </a:solidFill>
              <a:effectLst/>
              <a:sym typeface="+mn-ea"/>
            </a:endParaRPr>
          </a:p>
          <a:p>
            <a:pPr marL="0" lvl="0" indent="0" algn="l" rtl="0">
              <a:lnSpc>
                <a:spcPct val="100000"/>
              </a:lnSpc>
              <a:spcAft>
                <a:spcPts val="300"/>
              </a:spcAft>
              <a:buNone/>
            </a:pPr>
            <a:r>
              <a:rPr lang="en-IN" sz="800" dirty="0">
                <a:solidFill>
                  <a:schemeClr val="bg1"/>
                </a:solidFill>
                <a:effectLst/>
                <a:sym typeface="+mn-ea"/>
              </a:rPr>
              <a:t>Kunal Verma (18BCE10150)</a:t>
            </a:r>
            <a:endParaRPr lang="en-IN" sz="800" dirty="0">
              <a:solidFill>
                <a:schemeClr val="bg1"/>
              </a:solidFill>
              <a:effectLst/>
              <a:sym typeface="+mn-ea"/>
            </a:endParaRPr>
          </a:p>
          <a:p>
            <a:pPr marL="0" lvl="0" indent="0" algn="l" rtl="0">
              <a:lnSpc>
                <a:spcPct val="100000"/>
              </a:lnSpc>
              <a:spcAft>
                <a:spcPts val="300"/>
              </a:spcAft>
              <a:buNone/>
            </a:pPr>
            <a:r>
              <a:rPr lang="en-IN" sz="800" dirty="0">
                <a:solidFill>
                  <a:schemeClr val="bg1"/>
                </a:solidFill>
                <a:effectLst/>
                <a:sym typeface="+mn-ea"/>
              </a:rPr>
              <a:t>Worked on Object Detection,</a:t>
            </a:r>
            <a:endParaRPr lang="en-IN" sz="800" dirty="0">
              <a:solidFill>
                <a:schemeClr val="bg1"/>
              </a:solidFill>
              <a:effectLst/>
              <a:sym typeface="+mn-ea"/>
            </a:endParaRPr>
          </a:p>
          <a:p>
            <a:pPr marL="0" lvl="0" indent="0" algn="l" rtl="0">
              <a:spcBef>
                <a:spcPts val="0"/>
              </a:spcBef>
              <a:spcAft>
                <a:spcPts val="1600"/>
              </a:spcAft>
              <a:buNone/>
            </a:pPr>
            <a:r>
              <a:rPr lang="en-IN" sz="800" dirty="0">
                <a:solidFill>
                  <a:schemeClr val="bg1"/>
                </a:solidFill>
                <a:effectLst/>
                <a:sym typeface="+mn-ea"/>
              </a:rPr>
              <a:t>He worked on Object Detection which was done on basis of scanning through camera view and identifying all objects per frame. The Object Model made was used in TensorFlow Lite Android Platform for detection through the use of mobile. </a:t>
            </a:r>
            <a:endParaRPr lang="en-IN" sz="800" dirty="0">
              <a:solidFill>
                <a:schemeClr val="bg1"/>
              </a:solidFill>
              <a:effectLst/>
              <a:sym typeface="+mn-ea"/>
            </a:endParaRPr>
          </a:p>
          <a:p>
            <a:pPr marL="0" lvl="0" indent="0" algn="l" rtl="0">
              <a:spcBef>
                <a:spcPts val="0"/>
              </a:spcBef>
              <a:spcAft>
                <a:spcPts val="1600"/>
              </a:spcAft>
              <a:buNone/>
            </a:pPr>
            <a:endParaRPr lang="en-IN" sz="800" dirty="0">
              <a:solidFill>
                <a:schemeClr val="bg1"/>
              </a:solidFill>
              <a:effectLst/>
              <a:sym typeface="+mn-ea"/>
            </a:endParaRPr>
          </a:p>
          <a:p>
            <a:pPr marL="0" lvl="0" indent="0" algn="l" rtl="0">
              <a:spcBef>
                <a:spcPts val="0"/>
              </a:spcBef>
              <a:spcAft>
                <a:spcPts val="1600"/>
              </a:spcAft>
              <a:buNone/>
            </a:pPr>
            <a:r>
              <a:rPr lang="en-IN" sz="800" dirty="0">
                <a:solidFill>
                  <a:schemeClr val="bg1"/>
                </a:solidFill>
                <a:effectLst/>
                <a:sym typeface="+mn-ea"/>
              </a:rPr>
              <a:t>final prepared data was used to create the model accordingly.</a:t>
            </a:r>
            <a:endParaRPr lang="en-IN" sz="800" dirty="0">
              <a:solidFill>
                <a:schemeClr val="bg1"/>
              </a:solidFill>
              <a:effectLst/>
              <a:sym typeface="+mn-ea"/>
            </a:endParaRPr>
          </a:p>
        </p:txBody>
      </p:sp>
      <p:sp>
        <p:nvSpPr>
          <p:cNvPr id="2" name="Title 1"/>
          <p:cNvSpPr>
            <a:spLocks noGrp="1"/>
          </p:cNvSpPr>
          <p:nvPr>
            <p:ph type="title"/>
          </p:nvPr>
        </p:nvSpPr>
        <p:spPr>
          <a:xfrm rot="-5400000">
            <a:off x="6444480" y="2157130"/>
            <a:ext cx="3836400" cy="572700"/>
          </a:xfrm>
        </p:spPr>
        <p:txBody>
          <a:bodyPr/>
          <a:lstStyle/>
          <a:p>
            <a:r>
              <a:rPr lang="en-IN" altLang="en-US"/>
              <a:t>UVVACH</a:t>
            </a:r>
            <a:endParaRPr lang="en-I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4" name="Picture 3" descr="trans2"/>
          <p:cNvPicPr>
            <a:picLocks noChangeAspect="1"/>
          </p:cNvPicPr>
          <p:nvPr/>
        </p:nvPicPr>
        <p:blipFill>
          <a:blip r:embed="rId1">
            <a:lum bright="12000" contrast="-36000"/>
          </a:blip>
          <a:stretch>
            <a:fillRect/>
          </a:stretch>
        </p:blipFill>
        <p:spPr>
          <a:xfrm>
            <a:off x="3898265" y="1725295"/>
            <a:ext cx="1346835" cy="988695"/>
          </a:xfrm>
          <a:prstGeom prst="rect">
            <a:avLst/>
          </a:prstGeom>
        </p:spPr>
      </p:pic>
      <p:sp>
        <p:nvSpPr>
          <p:cNvPr id="155" name="Google Shape;155;p28"/>
          <p:cNvSpPr txBox="1">
            <a:spLocks noGrp="1"/>
          </p:cNvSpPr>
          <p:nvPr>
            <p:ph type="body" idx="1"/>
          </p:nvPr>
        </p:nvSpPr>
        <p:spPr>
          <a:xfrm>
            <a:off x="347980" y="306070"/>
            <a:ext cx="8047355" cy="4631055"/>
          </a:xfrm>
          <a:prstGeom prst="rect">
            <a:avLst/>
          </a:prstGeom>
        </p:spPr>
        <p:txBody>
          <a:bodyPr spcFirstLastPara="1" wrap="square" lIns="91425" tIns="91425" rIns="91425" bIns="91425" anchor="t" anchorCtr="0">
            <a:noAutofit/>
          </a:bodyPr>
          <a:lstStyle/>
          <a:p>
            <a:pPr marL="0" lvl="0" indent="0" algn="ctr" rtl="0">
              <a:lnSpc>
                <a:spcPct val="100000"/>
              </a:lnSpc>
              <a:spcAft>
                <a:spcPts val="500"/>
              </a:spcAft>
              <a:buNone/>
            </a:pPr>
            <a:r>
              <a:rPr lang="en-IN" altLang="en-GB" sz="1600" b="1" dirty="0">
                <a:solidFill>
                  <a:schemeClr val="accent1"/>
                </a:solidFill>
                <a:effectLst>
                  <a:outerShdw blurRad="38100" dist="25400" dir="5400000" algn="ctr" rotWithShape="0">
                    <a:srgbClr val="6E747A">
                      <a:alpha val="43000"/>
                    </a:srgbClr>
                  </a:outerShdw>
                </a:effectLst>
                <a:sym typeface="+mn-ea"/>
              </a:rPr>
              <a:t>RESPONSIBILITY</a:t>
            </a:r>
            <a:endParaRPr lang="en-IN" altLang="en-GB" sz="1600" b="1" dirty="0">
              <a:solidFill>
                <a:schemeClr val="accent1"/>
              </a:solidFill>
              <a:effectLst>
                <a:outerShdw blurRad="38100" dist="25400" dir="5400000" algn="ctr" rotWithShape="0">
                  <a:srgbClr val="6E747A">
                    <a:alpha val="43000"/>
                  </a:srgbClr>
                </a:outerShdw>
              </a:effectLst>
              <a:sym typeface="+mn-ea"/>
            </a:endParaRPr>
          </a:p>
          <a:p>
            <a:pPr marL="0" lvl="0" indent="0" algn="l" rtl="0">
              <a:lnSpc>
                <a:spcPct val="0"/>
              </a:lnSpc>
              <a:spcAft>
                <a:spcPts val="500"/>
              </a:spcAft>
              <a:buNone/>
            </a:pPr>
            <a:endParaRPr lang="en-IN" sz="800" dirty="0">
              <a:solidFill>
                <a:schemeClr val="bg1"/>
              </a:solidFill>
              <a:effectLst/>
              <a:sym typeface="+mn-ea"/>
            </a:endParaRPr>
          </a:p>
          <a:p>
            <a:pPr marL="0" lvl="0" indent="0" algn="l" rtl="0">
              <a:lnSpc>
                <a:spcPct val="0"/>
              </a:lnSpc>
              <a:spcAft>
                <a:spcPts val="500"/>
              </a:spcAft>
              <a:buNone/>
            </a:pPr>
            <a:endParaRPr lang="en-IN" sz="800" dirty="0">
              <a:solidFill>
                <a:schemeClr val="bg1"/>
              </a:solidFill>
              <a:effectLst/>
              <a:sym typeface="+mn-ea"/>
            </a:endParaRPr>
          </a:p>
          <a:p>
            <a:pPr marL="0" lvl="0" indent="0" algn="l" rtl="0">
              <a:lnSpc>
                <a:spcPct val="0"/>
              </a:lnSpc>
              <a:spcAft>
                <a:spcPts val="500"/>
              </a:spcAft>
              <a:buNone/>
            </a:pPr>
            <a:r>
              <a:rPr lang="en-IN" sz="800" dirty="0">
                <a:solidFill>
                  <a:schemeClr val="bg1"/>
                </a:solidFill>
                <a:effectLst/>
                <a:sym typeface="+mn-ea"/>
              </a:rPr>
              <a:t>Dushyant Sengupta (18BCG10042)</a:t>
            </a:r>
            <a:endParaRPr lang="en-IN" sz="800" dirty="0">
              <a:solidFill>
                <a:schemeClr val="bg1"/>
              </a:solidFill>
              <a:effectLst/>
              <a:sym typeface="+mn-ea"/>
            </a:endParaRPr>
          </a:p>
          <a:p>
            <a:pPr marL="0" lvl="0" indent="0" algn="l" rtl="0">
              <a:lnSpc>
                <a:spcPct val="100000"/>
              </a:lnSpc>
              <a:spcAft>
                <a:spcPts val="300"/>
              </a:spcAft>
              <a:buNone/>
            </a:pPr>
            <a:r>
              <a:rPr lang="en-IN" sz="800" dirty="0">
                <a:solidFill>
                  <a:schemeClr val="bg1"/>
                </a:solidFill>
                <a:effectLst/>
                <a:sym typeface="+mn-ea"/>
              </a:rPr>
              <a:t>Worked on Bluetooth Chat,</a:t>
            </a:r>
            <a:endParaRPr lang="en-IN" sz="800" dirty="0">
              <a:solidFill>
                <a:schemeClr val="bg1"/>
              </a:solidFill>
              <a:effectLst/>
              <a:sym typeface="+mn-ea"/>
            </a:endParaRPr>
          </a:p>
          <a:p>
            <a:pPr marL="0" lvl="0" indent="0" algn="l" rtl="0">
              <a:spcBef>
                <a:spcPts val="0"/>
              </a:spcBef>
              <a:spcAft>
                <a:spcPts val="1600"/>
              </a:spcAft>
              <a:buNone/>
            </a:pPr>
            <a:r>
              <a:rPr lang="en-IN" sz="800" dirty="0">
                <a:solidFill>
                  <a:schemeClr val="bg1"/>
                </a:solidFill>
                <a:effectLst/>
                <a:sym typeface="+mn-ea"/>
              </a:rPr>
              <a:t>He implemented Bluetooth Chat for the Dumb and Deaf as both of them can see and touch. He followed simple Global Bluetooth Connection rules for easy and fast connection between the devices. The connection between the two devices was made easy just by keeping the Bluetooth section open on both client devices and anyone can request the other for connection. He kept the connection distance same as it was for standard bluetooth connection.</a:t>
            </a:r>
            <a:endParaRPr lang="en-IN" sz="800" dirty="0">
              <a:solidFill>
                <a:schemeClr val="bg1"/>
              </a:solidFill>
              <a:effectLst/>
              <a:sym typeface="+mn-ea"/>
            </a:endParaRPr>
          </a:p>
          <a:p>
            <a:pPr marL="0" lvl="0" indent="0" algn="l" rtl="0">
              <a:lnSpc>
                <a:spcPct val="100000"/>
              </a:lnSpc>
              <a:spcAft>
                <a:spcPts val="300"/>
              </a:spcAft>
              <a:buNone/>
            </a:pPr>
            <a:r>
              <a:rPr lang="en-IN" sz="800" dirty="0">
                <a:solidFill>
                  <a:schemeClr val="bg1"/>
                </a:solidFill>
                <a:effectLst/>
                <a:sym typeface="+mn-ea"/>
              </a:rPr>
              <a:t>Soumya Tiwari (18BCY10100)</a:t>
            </a:r>
            <a:endParaRPr lang="en-IN" sz="800" dirty="0">
              <a:solidFill>
                <a:schemeClr val="bg1"/>
              </a:solidFill>
              <a:effectLst/>
              <a:sym typeface="+mn-ea"/>
            </a:endParaRPr>
          </a:p>
          <a:p>
            <a:pPr marL="0" lvl="0" indent="0" algn="l" rtl="0">
              <a:lnSpc>
                <a:spcPct val="100000"/>
              </a:lnSpc>
              <a:spcAft>
                <a:spcPts val="300"/>
              </a:spcAft>
              <a:buNone/>
            </a:pPr>
            <a:r>
              <a:rPr lang="en-IN" sz="800" dirty="0">
                <a:solidFill>
                  <a:schemeClr val="bg1"/>
                </a:solidFill>
                <a:effectLst/>
                <a:sym typeface="+mn-ea"/>
              </a:rPr>
              <a:t>Worked on Google Text to Speech, </a:t>
            </a:r>
            <a:endParaRPr lang="en-IN" sz="800" dirty="0">
              <a:solidFill>
                <a:schemeClr val="bg1"/>
              </a:solidFill>
              <a:effectLst/>
              <a:sym typeface="+mn-ea"/>
            </a:endParaRPr>
          </a:p>
          <a:p>
            <a:pPr marL="0" lvl="0" indent="0" algn="l" rtl="0">
              <a:spcBef>
                <a:spcPts val="0"/>
              </a:spcBef>
              <a:spcAft>
                <a:spcPts val="1600"/>
              </a:spcAft>
              <a:buNone/>
            </a:pPr>
            <a:r>
              <a:rPr lang="en-IN" sz="800" dirty="0">
                <a:solidFill>
                  <a:schemeClr val="bg1"/>
                </a:solidFill>
                <a:effectLst/>
                <a:sym typeface="+mn-ea"/>
              </a:rPr>
              <a:t>She integrated Google’s service after going through many text-to-speech available but afterwards finalizing Google. It was used for easy compatibility and smooth usage and also because it was observed to be fully compatible with TensorFlow Lite Android Platform. She developed so that it was used in real time in the blind section object detection.</a:t>
            </a:r>
            <a:endParaRPr lang="en-IN" sz="800" dirty="0">
              <a:solidFill>
                <a:schemeClr val="bg1"/>
              </a:solidFill>
              <a:effectLst/>
              <a:sym typeface="+mn-ea"/>
            </a:endParaRPr>
          </a:p>
          <a:p>
            <a:pPr marL="0" lvl="0" indent="0" algn="l" rtl="0">
              <a:lnSpc>
                <a:spcPct val="100000"/>
              </a:lnSpc>
              <a:spcAft>
                <a:spcPts val="300"/>
              </a:spcAft>
              <a:buNone/>
            </a:pPr>
            <a:r>
              <a:rPr lang="en-IN" sz="800" dirty="0">
                <a:solidFill>
                  <a:schemeClr val="bg1"/>
                </a:solidFill>
                <a:effectLst/>
                <a:sym typeface="+mn-ea"/>
              </a:rPr>
              <a:t>Monisha Biswas (18BOE10033)</a:t>
            </a:r>
            <a:endParaRPr lang="en-IN" sz="800" dirty="0">
              <a:solidFill>
                <a:schemeClr val="bg1"/>
              </a:solidFill>
              <a:effectLst/>
              <a:sym typeface="+mn-ea"/>
            </a:endParaRPr>
          </a:p>
          <a:p>
            <a:pPr marL="0" lvl="0" indent="0" algn="l" rtl="0">
              <a:lnSpc>
                <a:spcPct val="100000"/>
              </a:lnSpc>
              <a:spcAft>
                <a:spcPts val="300"/>
              </a:spcAft>
              <a:buNone/>
            </a:pPr>
            <a:r>
              <a:rPr lang="en-IN" sz="800" dirty="0">
                <a:solidFill>
                  <a:schemeClr val="bg1"/>
                </a:solidFill>
                <a:effectLst/>
                <a:sym typeface="+mn-ea"/>
              </a:rPr>
              <a:t>Worked on Hand Symbol Model Data Identification</a:t>
            </a:r>
            <a:endParaRPr lang="en-IN" sz="800" dirty="0">
              <a:solidFill>
                <a:schemeClr val="bg1"/>
              </a:solidFill>
              <a:effectLst/>
              <a:sym typeface="+mn-ea"/>
            </a:endParaRPr>
          </a:p>
          <a:p>
            <a:pPr marL="0" lvl="0" indent="0" algn="l" rtl="0">
              <a:lnSpc>
                <a:spcPct val="100000"/>
              </a:lnSpc>
              <a:spcAft>
                <a:spcPts val="300"/>
              </a:spcAft>
              <a:buNone/>
            </a:pPr>
            <a:r>
              <a:rPr lang="en-IN" sz="800" dirty="0">
                <a:solidFill>
                  <a:schemeClr val="bg1"/>
                </a:solidFill>
                <a:effectLst/>
                <a:sym typeface="+mn-ea"/>
              </a:rPr>
              <a:t>Being in the Bio branch, she helped in gathering all hand gestures and symbols used by the community. She collected the information and divided it well into sub-sections according to usage and labelled it appropriately. The final prepared data was used to create the model accordingly.</a:t>
            </a:r>
            <a:endParaRPr lang="en-IN" sz="800" dirty="0">
              <a:solidFill>
                <a:schemeClr val="bg1"/>
              </a:solidFill>
              <a:effectLst/>
              <a:sym typeface="+mn-ea"/>
            </a:endParaRPr>
          </a:p>
        </p:txBody>
      </p:sp>
      <p:sp>
        <p:nvSpPr>
          <p:cNvPr id="2" name="Title 1"/>
          <p:cNvSpPr>
            <a:spLocks noGrp="1"/>
          </p:cNvSpPr>
          <p:nvPr>
            <p:ph type="title"/>
          </p:nvPr>
        </p:nvSpPr>
        <p:spPr>
          <a:xfrm rot="-5400000">
            <a:off x="6444480" y="2157130"/>
            <a:ext cx="3836400" cy="572700"/>
          </a:xfrm>
        </p:spPr>
        <p:txBody>
          <a:bodyPr/>
          <a:lstStyle/>
          <a:p>
            <a:r>
              <a:rPr lang="en-IN" altLang="en-US"/>
              <a:t>UVVACH</a:t>
            </a:r>
            <a:endParaRPr lang="en-I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5601250" y="2989725"/>
            <a:ext cx="33165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ym typeface="+mn-ea"/>
              </a:rPr>
              <a:t>R</a:t>
            </a:r>
            <a:r>
              <a:rPr lang="en-IN">
                <a:sym typeface="+mn-ea"/>
              </a:rPr>
              <a:t>EFERENCES</a:t>
            </a:r>
            <a:endParaRPr lang="en-IN"/>
          </a:p>
        </p:txBody>
      </p:sp>
      <p:sp>
        <p:nvSpPr>
          <p:cNvPr id="186" name="Google Shape;186;p30"/>
          <p:cNvSpPr/>
          <p:nvPr/>
        </p:nvSpPr>
        <p:spPr>
          <a:xfrm rot="5400000">
            <a:off x="5140601" y="2678722"/>
            <a:ext cx="348900" cy="301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30"/>
          <p:cNvSpPr txBox="1">
            <a:spLocks noGrp="1"/>
          </p:cNvSpPr>
          <p:nvPr>
            <p:ph type="title" idx="2"/>
          </p:nvPr>
        </p:nvSpPr>
        <p:spPr>
          <a:xfrm>
            <a:off x="230575" y="3312800"/>
            <a:ext cx="4596600" cy="19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a:t>
            </a:r>
            <a:r>
              <a:rPr lang="en-IN" altLang="en-GB"/>
              <a:t>5</a:t>
            </a:r>
            <a:endParaRPr lang="en-IN" altLang="en-GB"/>
          </a:p>
        </p:txBody>
      </p:sp>
      <p:pic>
        <p:nvPicPr>
          <p:cNvPr id="2" name="Picture 1" descr="Apply-for-references"/>
          <p:cNvPicPr>
            <a:picLocks noChangeAspect="1"/>
          </p:cNvPicPr>
          <p:nvPr/>
        </p:nvPicPr>
        <p:blipFill>
          <a:blip r:embed="rId1"/>
          <a:stretch>
            <a:fillRect/>
          </a:stretch>
        </p:blipFill>
        <p:spPr>
          <a:xfrm>
            <a:off x="582295" y="1276350"/>
            <a:ext cx="3893185" cy="2590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4" name="Picture 3" descr="trans2"/>
          <p:cNvPicPr>
            <a:picLocks noChangeAspect="1"/>
          </p:cNvPicPr>
          <p:nvPr/>
        </p:nvPicPr>
        <p:blipFill>
          <a:blip r:embed="rId1">
            <a:lum bright="12000" contrast="-36000"/>
          </a:blip>
          <a:stretch>
            <a:fillRect/>
          </a:stretch>
        </p:blipFill>
        <p:spPr>
          <a:xfrm>
            <a:off x="3898265" y="1725295"/>
            <a:ext cx="1346835" cy="988695"/>
          </a:xfrm>
          <a:prstGeom prst="rect">
            <a:avLst/>
          </a:prstGeom>
        </p:spPr>
      </p:pic>
      <p:sp>
        <p:nvSpPr>
          <p:cNvPr id="155" name="Google Shape;155;p28"/>
          <p:cNvSpPr txBox="1">
            <a:spLocks noGrp="1"/>
          </p:cNvSpPr>
          <p:nvPr>
            <p:ph type="body" idx="1"/>
          </p:nvPr>
        </p:nvSpPr>
        <p:spPr>
          <a:xfrm>
            <a:off x="262255" y="0"/>
            <a:ext cx="8618855" cy="463105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altLang="en-GB" sz="1600" b="1" dirty="0">
                <a:solidFill>
                  <a:schemeClr val="accent1"/>
                </a:solidFill>
                <a:effectLst>
                  <a:outerShdw blurRad="38100" dist="25400" dir="5400000" algn="ctr" rotWithShape="0">
                    <a:srgbClr val="6E747A">
                      <a:alpha val="43000"/>
                    </a:srgbClr>
                  </a:outerShdw>
                </a:effectLst>
                <a:sym typeface="+mn-ea"/>
              </a:rPr>
              <a:t>RESOURCES</a:t>
            </a:r>
            <a:endParaRPr lang="en-IN" altLang="en-GB" sz="1200" dirty="0">
              <a:solidFill>
                <a:schemeClr val="bg1"/>
              </a:solidFill>
              <a:effectLst/>
              <a:sym typeface="+mn-ea"/>
            </a:endParaRPr>
          </a:p>
          <a:p>
            <a:pPr marL="0" lvl="0" indent="0" algn="l" rtl="0">
              <a:spcBef>
                <a:spcPts val="0"/>
              </a:spcBef>
              <a:spcAft>
                <a:spcPts val="1600"/>
              </a:spcAft>
              <a:buNone/>
            </a:pPr>
            <a:r>
              <a:rPr lang="en-IN" altLang="en-GB" sz="1200" dirty="0">
                <a:solidFill>
                  <a:schemeClr val="bg1"/>
                </a:solidFill>
                <a:effectLst/>
                <a:sym typeface="+mn-ea"/>
              </a:rPr>
              <a:t>1. </a:t>
            </a:r>
            <a:r>
              <a:rPr lang="en-IN" altLang="en-GB" sz="1200" dirty="0" err="1">
                <a:solidFill>
                  <a:schemeClr val="bg1"/>
                </a:solidFill>
                <a:effectLst/>
                <a:sym typeface="+mn-ea"/>
              </a:rPr>
              <a:t>Asha</a:t>
            </a:r>
            <a:r>
              <a:rPr lang="en-IN" altLang="en-GB" sz="1200" dirty="0">
                <a:solidFill>
                  <a:schemeClr val="bg1"/>
                </a:solidFill>
                <a:effectLst/>
                <a:sym typeface="+mn-ea"/>
              </a:rPr>
              <a:t> G. </a:t>
            </a:r>
            <a:r>
              <a:rPr lang="en-IN" altLang="en-GB" sz="1200" dirty="0" err="1">
                <a:solidFill>
                  <a:schemeClr val="bg1"/>
                </a:solidFill>
                <a:effectLst/>
                <a:sym typeface="+mn-ea"/>
              </a:rPr>
              <a:t>Hagargund</a:t>
            </a:r>
            <a:r>
              <a:rPr lang="en-IN" altLang="en-GB" sz="1200" dirty="0">
                <a:solidFill>
                  <a:schemeClr val="bg1"/>
                </a:solidFill>
                <a:effectLst/>
                <a:sym typeface="+mn-ea"/>
              </a:rPr>
              <a:t>, </a:t>
            </a:r>
            <a:r>
              <a:rPr lang="en-IN" altLang="en-GB" sz="1200" dirty="0" err="1">
                <a:solidFill>
                  <a:schemeClr val="bg1"/>
                </a:solidFill>
                <a:effectLst/>
                <a:sym typeface="+mn-ea"/>
              </a:rPr>
              <a:t>Sharsha</a:t>
            </a:r>
            <a:r>
              <a:rPr lang="en-IN" altLang="en-GB" sz="1200" dirty="0">
                <a:solidFill>
                  <a:schemeClr val="bg1"/>
                </a:solidFill>
                <a:effectLst/>
                <a:sym typeface="+mn-ea"/>
              </a:rPr>
              <a:t> </a:t>
            </a:r>
            <a:r>
              <a:rPr lang="en-IN" altLang="en-GB" sz="1200" dirty="0" err="1">
                <a:solidFill>
                  <a:schemeClr val="bg1"/>
                </a:solidFill>
                <a:effectLst/>
                <a:sym typeface="+mn-ea"/>
              </a:rPr>
              <a:t>Vanria</a:t>
            </a:r>
            <a:r>
              <a:rPr lang="en-IN" altLang="en-GB" sz="1200" dirty="0">
                <a:solidFill>
                  <a:schemeClr val="bg1"/>
                </a:solidFill>
                <a:effectLst/>
                <a:sym typeface="+mn-ea"/>
              </a:rPr>
              <a:t> </a:t>
            </a:r>
            <a:r>
              <a:rPr lang="en-IN" altLang="en-GB" sz="1200" dirty="0" err="1">
                <a:solidFill>
                  <a:schemeClr val="bg1"/>
                </a:solidFill>
                <a:effectLst/>
                <a:sym typeface="+mn-ea"/>
              </a:rPr>
              <a:t>Thota</a:t>
            </a:r>
            <a:r>
              <a:rPr lang="en-IN" altLang="en-GB" sz="1200" dirty="0">
                <a:solidFill>
                  <a:schemeClr val="bg1"/>
                </a:solidFill>
                <a:effectLst/>
                <a:sym typeface="+mn-ea"/>
              </a:rPr>
              <a:t>, </a:t>
            </a:r>
            <a:r>
              <a:rPr lang="en-IN" altLang="en-GB" sz="1200" dirty="0" err="1">
                <a:solidFill>
                  <a:schemeClr val="bg1"/>
                </a:solidFill>
                <a:effectLst/>
                <a:sym typeface="+mn-ea"/>
              </a:rPr>
              <a:t>Mitadru</a:t>
            </a:r>
            <a:r>
              <a:rPr lang="en-IN" altLang="en-GB" sz="1200" dirty="0">
                <a:solidFill>
                  <a:schemeClr val="bg1"/>
                </a:solidFill>
                <a:effectLst/>
                <a:sym typeface="+mn-ea"/>
              </a:rPr>
              <a:t> </a:t>
            </a:r>
            <a:r>
              <a:rPr lang="en-IN" altLang="en-GB" sz="1200" dirty="0" err="1">
                <a:solidFill>
                  <a:schemeClr val="bg1"/>
                </a:solidFill>
                <a:effectLst/>
                <a:sym typeface="+mn-ea"/>
              </a:rPr>
              <a:t>Bera</a:t>
            </a:r>
            <a:r>
              <a:rPr lang="en-IN" altLang="en-GB" sz="1200" dirty="0">
                <a:solidFill>
                  <a:schemeClr val="bg1"/>
                </a:solidFill>
                <a:effectLst/>
                <a:sym typeface="+mn-ea"/>
              </a:rPr>
              <a:t>, </a:t>
            </a:r>
            <a:r>
              <a:rPr lang="en-IN" altLang="en-GB" sz="1200" dirty="0" err="1">
                <a:solidFill>
                  <a:schemeClr val="bg1"/>
                </a:solidFill>
                <a:effectLst/>
                <a:sym typeface="+mn-ea"/>
              </a:rPr>
              <a:t>Eram</a:t>
            </a:r>
            <a:r>
              <a:rPr lang="en-IN" altLang="en-GB" sz="1200" dirty="0">
                <a:solidFill>
                  <a:schemeClr val="bg1"/>
                </a:solidFill>
                <a:effectLst/>
                <a:sym typeface="+mn-ea"/>
              </a:rPr>
              <a:t> Fatima </a:t>
            </a:r>
            <a:r>
              <a:rPr lang="en-IN" altLang="en-GB" sz="1200" dirty="0" err="1">
                <a:solidFill>
                  <a:schemeClr val="bg1"/>
                </a:solidFill>
                <a:effectLst/>
                <a:sym typeface="+mn-ea"/>
              </a:rPr>
              <a:t>Shaik</a:t>
            </a:r>
            <a:r>
              <a:rPr lang="en-IN" altLang="en-GB" sz="1200" dirty="0">
                <a:solidFill>
                  <a:schemeClr val="bg1"/>
                </a:solidFill>
                <a:effectLst/>
                <a:sym typeface="+mn-ea"/>
              </a:rPr>
              <a:t>, “Image to Speech Conversion for Visually Impaired”, International Journal of Latest Research in Engineering and Technology, Volume 03, Issue 06, June 2017.</a:t>
            </a:r>
            <a:endParaRPr lang="en-IN" altLang="en-GB" sz="1200" dirty="0">
              <a:solidFill>
                <a:schemeClr val="bg1"/>
              </a:solidFill>
              <a:effectLst/>
              <a:sym typeface="+mn-ea"/>
            </a:endParaRPr>
          </a:p>
          <a:p>
            <a:pPr marL="0" lvl="0" indent="0" algn="l" rtl="0">
              <a:spcBef>
                <a:spcPts val="0"/>
              </a:spcBef>
              <a:spcAft>
                <a:spcPts val="1600"/>
              </a:spcAft>
              <a:buNone/>
            </a:pPr>
            <a:r>
              <a:rPr lang="en-IN" altLang="en-GB" sz="1200" dirty="0">
                <a:solidFill>
                  <a:schemeClr val="bg1"/>
                </a:solidFill>
                <a:effectLst/>
                <a:sym typeface="+mn-ea"/>
              </a:rPr>
              <a:t>2. </a:t>
            </a:r>
            <a:r>
              <a:rPr lang="en-IN" altLang="en-GB" sz="1200" dirty="0" err="1">
                <a:solidFill>
                  <a:schemeClr val="bg1"/>
                </a:solidFill>
                <a:effectLst/>
                <a:sym typeface="+mn-ea"/>
              </a:rPr>
              <a:t>Chucai</a:t>
            </a:r>
            <a:r>
              <a:rPr lang="en-IN" altLang="en-GB" sz="1200" dirty="0">
                <a:solidFill>
                  <a:schemeClr val="bg1"/>
                </a:solidFill>
                <a:effectLst/>
                <a:sym typeface="+mn-ea"/>
              </a:rPr>
              <a:t> Yi, Student Member, IEEE , </a:t>
            </a:r>
            <a:r>
              <a:rPr lang="en-IN" altLang="en-GB" sz="1200" dirty="0" err="1">
                <a:solidFill>
                  <a:schemeClr val="bg1"/>
                </a:solidFill>
                <a:effectLst/>
                <a:sym typeface="+mn-ea"/>
              </a:rPr>
              <a:t>Yingli</a:t>
            </a:r>
            <a:r>
              <a:rPr lang="en-IN" altLang="en-GB" sz="1200" dirty="0">
                <a:solidFill>
                  <a:schemeClr val="bg1"/>
                </a:solidFill>
                <a:effectLst/>
                <a:sym typeface="+mn-ea"/>
              </a:rPr>
              <a:t> </a:t>
            </a:r>
            <a:r>
              <a:rPr lang="en-IN" altLang="en-GB" sz="1200" dirty="0" err="1">
                <a:solidFill>
                  <a:schemeClr val="bg1"/>
                </a:solidFill>
                <a:effectLst/>
                <a:sym typeface="+mn-ea"/>
              </a:rPr>
              <a:t>Tian</a:t>
            </a:r>
            <a:r>
              <a:rPr lang="en-IN" altLang="en-GB" sz="1200" dirty="0">
                <a:solidFill>
                  <a:schemeClr val="bg1"/>
                </a:solidFill>
                <a:effectLst/>
                <a:sym typeface="+mn-ea"/>
              </a:rPr>
              <a:t>, Senior Member, IEEE , and Aries </a:t>
            </a:r>
            <a:r>
              <a:rPr lang="en-IN" altLang="en-GB" sz="1200" dirty="0" err="1">
                <a:solidFill>
                  <a:schemeClr val="bg1"/>
                </a:solidFill>
                <a:effectLst/>
                <a:sym typeface="+mn-ea"/>
              </a:rPr>
              <a:t>Arditi</a:t>
            </a:r>
            <a:r>
              <a:rPr lang="en-IN" altLang="en-GB" sz="1200" dirty="0">
                <a:solidFill>
                  <a:schemeClr val="bg1"/>
                </a:solidFill>
                <a:effectLst/>
                <a:sym typeface="+mn-ea"/>
              </a:rPr>
              <a:t> “Portable Camera-Based Assistive Text and Product Label Reading From Hand-Held Objects for Blind Persons” 2013 IEEE.</a:t>
            </a:r>
            <a:endParaRPr lang="en-IN" altLang="en-GB" sz="1200" dirty="0">
              <a:solidFill>
                <a:schemeClr val="bg1"/>
              </a:solidFill>
              <a:effectLst/>
              <a:sym typeface="+mn-ea"/>
            </a:endParaRPr>
          </a:p>
          <a:p>
            <a:pPr marL="0" lvl="0" indent="0" algn="l" rtl="0">
              <a:spcBef>
                <a:spcPts val="0"/>
              </a:spcBef>
              <a:spcAft>
                <a:spcPts val="1600"/>
              </a:spcAft>
              <a:buNone/>
            </a:pPr>
            <a:r>
              <a:rPr lang="en-IN" altLang="en-GB" sz="1200" dirty="0">
                <a:solidFill>
                  <a:schemeClr val="bg1"/>
                </a:solidFill>
                <a:effectLst/>
                <a:sym typeface="+mn-ea"/>
              </a:rPr>
              <a:t>3. K. Lakshmi, </a:t>
            </a:r>
            <a:r>
              <a:rPr lang="en-IN" altLang="en-GB" sz="1200" dirty="0" err="1">
                <a:solidFill>
                  <a:schemeClr val="bg1"/>
                </a:solidFill>
                <a:effectLst/>
                <a:sym typeface="+mn-ea"/>
              </a:rPr>
              <a:t>Mr.</a:t>
            </a:r>
            <a:r>
              <a:rPr lang="en-IN" altLang="en-GB" sz="1200" dirty="0">
                <a:solidFill>
                  <a:schemeClr val="bg1"/>
                </a:solidFill>
                <a:effectLst/>
                <a:sym typeface="+mn-ea"/>
              </a:rPr>
              <a:t> T. Chandra </a:t>
            </a:r>
            <a:r>
              <a:rPr lang="en-IN" altLang="en-GB" sz="1200" dirty="0" err="1">
                <a:solidFill>
                  <a:schemeClr val="bg1"/>
                </a:solidFill>
                <a:effectLst/>
                <a:sym typeface="+mn-ea"/>
              </a:rPr>
              <a:t>Sekhar</a:t>
            </a:r>
            <a:r>
              <a:rPr lang="en-IN" altLang="en-GB" sz="1200" dirty="0">
                <a:solidFill>
                  <a:schemeClr val="bg1"/>
                </a:solidFill>
                <a:effectLst/>
                <a:sym typeface="+mn-ea"/>
              </a:rPr>
              <a:t> </a:t>
            </a:r>
            <a:r>
              <a:rPr lang="en-IN" altLang="en-GB" sz="1200" dirty="0" err="1">
                <a:solidFill>
                  <a:schemeClr val="bg1"/>
                </a:solidFill>
                <a:effectLst/>
                <a:sym typeface="+mn-ea"/>
              </a:rPr>
              <a:t>Rao</a:t>
            </a:r>
            <a:r>
              <a:rPr lang="en-IN" altLang="en-GB" sz="1200" dirty="0">
                <a:solidFill>
                  <a:schemeClr val="bg1"/>
                </a:solidFill>
                <a:effectLst/>
                <a:sym typeface="+mn-ea"/>
              </a:rPr>
              <a:t>, “ Design and Implantation Of Text To Speech Conversion Using Raspberry PI”, International Journal of Innovative Technology and Research, Volume No. 4, Issue No. 6, October-November, 2016.</a:t>
            </a:r>
            <a:endParaRPr lang="en-IN" altLang="en-GB" sz="1200" dirty="0">
              <a:solidFill>
                <a:schemeClr val="bg1"/>
              </a:solidFill>
              <a:effectLst/>
              <a:sym typeface="+mn-ea"/>
            </a:endParaRPr>
          </a:p>
          <a:p>
            <a:pPr marL="0" lvl="0" indent="0" algn="l" rtl="0">
              <a:spcBef>
                <a:spcPts val="0"/>
              </a:spcBef>
              <a:spcAft>
                <a:spcPts val="1600"/>
              </a:spcAft>
              <a:buNone/>
            </a:pPr>
            <a:r>
              <a:rPr lang="en-IN" altLang="en-GB" sz="1200" dirty="0">
                <a:solidFill>
                  <a:schemeClr val="bg1"/>
                </a:solidFill>
                <a:effectLst/>
                <a:sym typeface="+mn-ea"/>
              </a:rPr>
              <a:t>4. Martin Goldberg CUNY Graduate </a:t>
            </a:r>
            <a:r>
              <a:rPr lang="en-IN" altLang="en-GB" sz="1200" dirty="0" err="1">
                <a:solidFill>
                  <a:schemeClr val="bg1"/>
                </a:solidFill>
                <a:effectLst/>
                <a:sym typeface="+mn-ea"/>
              </a:rPr>
              <a:t>Center</a:t>
            </a:r>
            <a:r>
              <a:rPr lang="en-IN" altLang="en-GB" sz="1200" dirty="0">
                <a:solidFill>
                  <a:schemeClr val="bg1"/>
                </a:solidFill>
                <a:effectLst/>
                <a:sym typeface="+mn-ea"/>
              </a:rPr>
              <a:t> New York, NY. USA for “Assisting Visually Impaired People with Mobility through Technology in the Age of Context” in 2015.</a:t>
            </a:r>
            <a:endParaRPr lang="en-IN" altLang="en-GB" sz="1200" dirty="0">
              <a:solidFill>
                <a:schemeClr val="bg1"/>
              </a:solidFill>
              <a:effectLst/>
              <a:sym typeface="+mn-ea"/>
            </a:endParaRPr>
          </a:p>
          <a:p>
            <a:pPr marL="0" lvl="0" indent="0" algn="l" rtl="0">
              <a:spcBef>
                <a:spcPts val="0"/>
              </a:spcBef>
              <a:spcAft>
                <a:spcPts val="1600"/>
              </a:spcAft>
              <a:buNone/>
            </a:pPr>
            <a:r>
              <a:rPr lang="en-IN" altLang="en-GB" sz="1200" dirty="0">
                <a:solidFill>
                  <a:schemeClr val="bg1"/>
                </a:solidFill>
                <a:effectLst/>
                <a:sym typeface="+mn-ea"/>
              </a:rPr>
              <a:t>5. </a:t>
            </a:r>
            <a:r>
              <a:rPr lang="en-IN" altLang="en-GB" sz="1200" dirty="0" err="1">
                <a:solidFill>
                  <a:schemeClr val="bg1"/>
                </a:solidFill>
                <a:effectLst/>
                <a:sym typeface="+mn-ea"/>
              </a:rPr>
              <a:t>Nagaraja</a:t>
            </a:r>
            <a:r>
              <a:rPr lang="en-IN" altLang="en-GB" sz="1200" dirty="0">
                <a:solidFill>
                  <a:schemeClr val="bg1"/>
                </a:solidFill>
                <a:effectLst/>
                <a:sym typeface="+mn-ea"/>
              </a:rPr>
              <a:t> L., </a:t>
            </a:r>
            <a:r>
              <a:rPr lang="en-IN" altLang="en-GB" sz="1200" dirty="0" err="1">
                <a:solidFill>
                  <a:schemeClr val="bg1"/>
                </a:solidFill>
                <a:effectLst/>
                <a:sym typeface="+mn-ea"/>
              </a:rPr>
              <a:t>Nagarjun</a:t>
            </a:r>
            <a:r>
              <a:rPr lang="en-IN" altLang="en-GB" sz="1200" dirty="0">
                <a:solidFill>
                  <a:schemeClr val="bg1"/>
                </a:solidFill>
                <a:effectLst/>
                <a:sym typeface="+mn-ea"/>
              </a:rPr>
              <a:t> RS, </a:t>
            </a:r>
            <a:r>
              <a:rPr lang="en-IN" altLang="en-GB" sz="1200" dirty="0" err="1">
                <a:solidFill>
                  <a:schemeClr val="bg1"/>
                </a:solidFill>
                <a:effectLst/>
                <a:sym typeface="+mn-ea"/>
              </a:rPr>
              <a:t>Nishanth</a:t>
            </a:r>
            <a:r>
              <a:rPr lang="en-IN" altLang="en-GB" sz="1200" dirty="0">
                <a:solidFill>
                  <a:schemeClr val="bg1"/>
                </a:solidFill>
                <a:effectLst/>
                <a:sym typeface="+mn-ea"/>
              </a:rPr>
              <a:t> M </a:t>
            </a:r>
            <a:r>
              <a:rPr lang="en-IN" altLang="en-GB" sz="1200" dirty="0" err="1">
                <a:solidFill>
                  <a:schemeClr val="bg1"/>
                </a:solidFill>
                <a:effectLst/>
                <a:sym typeface="+mn-ea"/>
              </a:rPr>
              <a:t>Anand</a:t>
            </a:r>
            <a:r>
              <a:rPr lang="en-IN" altLang="en-GB" sz="1200" dirty="0">
                <a:solidFill>
                  <a:schemeClr val="bg1"/>
                </a:solidFill>
                <a:effectLst/>
                <a:sym typeface="+mn-ea"/>
              </a:rPr>
              <a:t>, </a:t>
            </a:r>
            <a:r>
              <a:rPr lang="en-IN" altLang="en-GB" sz="1200" dirty="0" err="1">
                <a:solidFill>
                  <a:schemeClr val="bg1"/>
                </a:solidFill>
                <a:effectLst/>
                <a:sym typeface="+mn-ea"/>
              </a:rPr>
              <a:t>Nithin</a:t>
            </a:r>
            <a:r>
              <a:rPr lang="en-IN" altLang="en-GB" sz="1200" dirty="0">
                <a:solidFill>
                  <a:schemeClr val="bg1"/>
                </a:solidFill>
                <a:effectLst/>
                <a:sym typeface="+mn-ea"/>
              </a:rPr>
              <a:t> D, </a:t>
            </a:r>
            <a:r>
              <a:rPr lang="en-IN" altLang="en-GB" sz="1200" dirty="0" err="1">
                <a:solidFill>
                  <a:schemeClr val="bg1"/>
                </a:solidFill>
                <a:effectLst/>
                <a:sym typeface="+mn-ea"/>
              </a:rPr>
              <a:t>Veena</a:t>
            </a:r>
            <a:r>
              <a:rPr lang="en-IN" altLang="en-GB" sz="1200" dirty="0">
                <a:solidFill>
                  <a:schemeClr val="bg1"/>
                </a:solidFill>
                <a:effectLst/>
                <a:sym typeface="+mn-ea"/>
              </a:rPr>
              <a:t> S Murthy, “Vision based Text Recognition using Raspberry Pi”, International Journal of Computer Applications, National Conference on Power Systems &amp; </a:t>
            </a:r>
            <a:r>
              <a:rPr lang="en-IN" altLang="en-GB" sz="1200" dirty="0" err="1">
                <a:solidFill>
                  <a:schemeClr val="bg1"/>
                </a:solidFill>
                <a:effectLst/>
                <a:sym typeface="+mn-ea"/>
              </a:rPr>
              <a:t>Indutrial</a:t>
            </a:r>
            <a:r>
              <a:rPr lang="en-IN" altLang="en-GB" sz="1200" dirty="0">
                <a:solidFill>
                  <a:schemeClr val="bg1"/>
                </a:solidFill>
                <a:effectLst/>
                <a:sym typeface="+mn-ea"/>
              </a:rPr>
              <a:t> Automation.</a:t>
            </a:r>
            <a:endParaRPr lang="en-IN" altLang="en-GB" sz="1200" dirty="0">
              <a:solidFill>
                <a:schemeClr val="bg1"/>
              </a:solidFill>
              <a:effectLst/>
              <a:sym typeface="+mn-ea"/>
            </a:endParaRPr>
          </a:p>
          <a:p>
            <a:pPr marL="0" lvl="0" indent="0" algn="l" rtl="0">
              <a:spcBef>
                <a:spcPts val="0"/>
              </a:spcBef>
              <a:spcAft>
                <a:spcPts val="1600"/>
              </a:spcAft>
              <a:buNone/>
            </a:pPr>
            <a:r>
              <a:rPr lang="en-IN" altLang="en-GB" sz="1200" dirty="0">
                <a:solidFill>
                  <a:schemeClr val="bg1"/>
                </a:solidFill>
                <a:effectLst/>
                <a:sym typeface="+mn-ea"/>
              </a:rPr>
              <a:t>6. </a:t>
            </a:r>
            <a:r>
              <a:rPr lang="en-IN" altLang="en-GB" sz="1200" dirty="0" err="1">
                <a:solidFill>
                  <a:schemeClr val="bg1"/>
                </a:solidFill>
                <a:effectLst/>
                <a:sym typeface="+mn-ea"/>
              </a:rPr>
              <a:t>Pankaj</a:t>
            </a:r>
            <a:r>
              <a:rPr lang="en-IN" altLang="en-GB" sz="1200" dirty="0">
                <a:solidFill>
                  <a:schemeClr val="bg1"/>
                </a:solidFill>
                <a:effectLst/>
                <a:sym typeface="+mn-ea"/>
              </a:rPr>
              <a:t> </a:t>
            </a:r>
            <a:r>
              <a:rPr lang="en-IN" altLang="en-GB" sz="1200" dirty="0" err="1">
                <a:solidFill>
                  <a:schemeClr val="bg1"/>
                </a:solidFill>
                <a:effectLst/>
                <a:sym typeface="+mn-ea"/>
              </a:rPr>
              <a:t>Pathak</a:t>
            </a:r>
            <a:r>
              <a:rPr lang="en-IN" altLang="en-GB" sz="1200" dirty="0">
                <a:solidFill>
                  <a:schemeClr val="bg1"/>
                </a:solidFill>
                <a:effectLst/>
                <a:sym typeface="+mn-ea"/>
              </a:rPr>
              <a:t> Dept. of CSE </a:t>
            </a:r>
            <a:r>
              <a:rPr lang="en-IN" altLang="en-GB" sz="1200" dirty="0" err="1">
                <a:solidFill>
                  <a:schemeClr val="bg1"/>
                </a:solidFill>
                <a:effectLst/>
                <a:sym typeface="+mn-ea"/>
              </a:rPr>
              <a:t>Shri</a:t>
            </a:r>
            <a:r>
              <a:rPr lang="en-IN" altLang="en-GB" sz="1200" dirty="0">
                <a:solidFill>
                  <a:schemeClr val="bg1"/>
                </a:solidFill>
                <a:effectLst/>
                <a:sym typeface="+mn-ea"/>
              </a:rPr>
              <a:t> </a:t>
            </a:r>
            <a:r>
              <a:rPr lang="en-IN" altLang="en-GB" sz="1200" dirty="0" err="1">
                <a:solidFill>
                  <a:schemeClr val="bg1"/>
                </a:solidFill>
                <a:effectLst/>
                <a:sym typeface="+mn-ea"/>
              </a:rPr>
              <a:t>Vaishnav</a:t>
            </a:r>
            <a:r>
              <a:rPr lang="en-IN" altLang="en-GB" sz="1200" dirty="0">
                <a:solidFill>
                  <a:schemeClr val="bg1"/>
                </a:solidFill>
                <a:effectLst/>
                <a:sym typeface="+mn-ea"/>
              </a:rPr>
              <a:t> Institute of Computer science Indore, India,” Speech Recognition Technology: Applications &amp; Future,” International Journal of Advanced Research in Computer Science Vol. 1, No.4, Nov-Dec 2012.</a:t>
            </a:r>
            <a:endParaRPr lang="en-IN" altLang="en-GB" sz="1200" dirty="0">
              <a:solidFill>
                <a:schemeClr val="bg1"/>
              </a:solidFill>
              <a:effectLst/>
              <a:sym typeface="+mn-ea"/>
            </a:endParaRPr>
          </a:p>
          <a:p>
            <a:pPr marL="0" lvl="0" indent="0" algn="l" rtl="0">
              <a:spcBef>
                <a:spcPts val="0"/>
              </a:spcBef>
              <a:spcAft>
                <a:spcPts val="1600"/>
              </a:spcAft>
              <a:buNone/>
            </a:pPr>
            <a:r>
              <a:rPr lang="en-IN" altLang="en-GB" sz="1200" dirty="0">
                <a:solidFill>
                  <a:schemeClr val="bg1"/>
                </a:solidFill>
                <a:effectLst/>
                <a:sym typeface="+mn-ea"/>
              </a:rPr>
              <a:t>7. </a:t>
            </a:r>
            <a:r>
              <a:rPr lang="en-IN" altLang="en-GB" sz="1200" dirty="0" err="1">
                <a:solidFill>
                  <a:schemeClr val="bg1"/>
                </a:solidFill>
                <a:effectLst/>
                <a:sym typeface="+mn-ea"/>
              </a:rPr>
              <a:t>Rithika</a:t>
            </a:r>
            <a:r>
              <a:rPr lang="en-IN" altLang="en-GB" sz="1200" dirty="0">
                <a:solidFill>
                  <a:schemeClr val="bg1"/>
                </a:solidFill>
                <a:effectLst/>
                <a:sym typeface="+mn-ea"/>
              </a:rPr>
              <a:t> H., B. </a:t>
            </a:r>
            <a:r>
              <a:rPr lang="en-IN" altLang="en-GB" sz="1200" dirty="0" err="1">
                <a:solidFill>
                  <a:schemeClr val="bg1"/>
                </a:solidFill>
                <a:effectLst/>
                <a:sym typeface="+mn-ea"/>
              </a:rPr>
              <a:t>Nithya</a:t>
            </a:r>
            <a:r>
              <a:rPr lang="en-IN" altLang="en-GB" sz="1200" dirty="0">
                <a:solidFill>
                  <a:schemeClr val="bg1"/>
                </a:solidFill>
                <a:effectLst/>
                <a:sym typeface="+mn-ea"/>
              </a:rPr>
              <a:t> </a:t>
            </a:r>
            <a:r>
              <a:rPr lang="en-IN" altLang="en-GB" sz="1200" dirty="0" err="1">
                <a:solidFill>
                  <a:schemeClr val="bg1"/>
                </a:solidFill>
                <a:effectLst/>
                <a:sym typeface="+mn-ea"/>
              </a:rPr>
              <a:t>Santhoshi</a:t>
            </a:r>
            <a:r>
              <a:rPr lang="en-IN" altLang="en-GB" sz="1200" dirty="0">
                <a:solidFill>
                  <a:schemeClr val="bg1"/>
                </a:solidFill>
                <a:effectLst/>
                <a:sym typeface="+mn-ea"/>
              </a:rPr>
              <a:t>, “Image Text To Speech Conversion In The Desired Language By Translating With Raspberry Pi”.</a:t>
            </a:r>
            <a:endParaRPr lang="en-IN" altLang="en-GB" sz="1200" dirty="0">
              <a:solidFill>
                <a:schemeClr val="bg1"/>
              </a:solidFill>
              <a:effectLst/>
              <a:sym typeface="+mn-ea"/>
            </a:endParaRPr>
          </a:p>
          <a:p>
            <a:pPr marL="0" lvl="0" indent="0" algn="l" rtl="0">
              <a:spcBef>
                <a:spcPts val="0"/>
              </a:spcBef>
              <a:spcAft>
                <a:spcPts val="1600"/>
              </a:spcAft>
              <a:buNone/>
            </a:pPr>
            <a:r>
              <a:rPr lang="en-IN" altLang="en-GB" sz="1200" dirty="0">
                <a:solidFill>
                  <a:schemeClr val="bg1"/>
                </a:solidFill>
                <a:effectLst/>
                <a:sym typeface="+mn-ea"/>
              </a:rPr>
              <a:t>8. </a:t>
            </a:r>
            <a:r>
              <a:rPr lang="en-IN" altLang="en-GB" sz="1200" dirty="0" err="1">
                <a:solidFill>
                  <a:schemeClr val="bg1"/>
                </a:solidFill>
                <a:effectLst/>
                <a:sym typeface="+mn-ea"/>
              </a:rPr>
              <a:t>S.B.Shroke</a:t>
            </a:r>
            <a:r>
              <a:rPr lang="en-IN" altLang="en-GB" sz="1200" dirty="0">
                <a:solidFill>
                  <a:schemeClr val="bg1"/>
                </a:solidFill>
                <a:effectLst/>
                <a:sym typeface="+mn-ea"/>
              </a:rPr>
              <a:t>, </a:t>
            </a:r>
            <a:r>
              <a:rPr lang="en-IN" altLang="en-GB" sz="1200" dirty="0" err="1">
                <a:solidFill>
                  <a:schemeClr val="bg1"/>
                </a:solidFill>
                <a:effectLst/>
                <a:sym typeface="+mn-ea"/>
              </a:rPr>
              <a:t>Nandar</a:t>
            </a:r>
            <a:r>
              <a:rPr lang="en-IN" altLang="en-GB" sz="1200" dirty="0">
                <a:solidFill>
                  <a:schemeClr val="bg1"/>
                </a:solidFill>
                <a:effectLst/>
                <a:sym typeface="+mn-ea"/>
              </a:rPr>
              <a:t> </a:t>
            </a:r>
            <a:r>
              <a:rPr lang="en-IN" altLang="en-GB" sz="1200" dirty="0" err="1">
                <a:solidFill>
                  <a:schemeClr val="bg1"/>
                </a:solidFill>
                <a:effectLst/>
                <a:sym typeface="+mn-ea"/>
              </a:rPr>
              <a:t>Dehpande</a:t>
            </a:r>
            <a:r>
              <a:rPr lang="en-IN" altLang="en-GB" sz="1200" dirty="0">
                <a:solidFill>
                  <a:schemeClr val="bg1"/>
                </a:solidFill>
                <a:effectLst/>
                <a:sym typeface="+mn-ea"/>
              </a:rPr>
              <a:t>, </a:t>
            </a:r>
            <a:r>
              <a:rPr lang="en-IN" altLang="en-GB" sz="1200" dirty="0" err="1">
                <a:solidFill>
                  <a:schemeClr val="bg1"/>
                </a:solidFill>
                <a:effectLst/>
                <a:sym typeface="+mn-ea"/>
              </a:rPr>
              <a:t>Prashant</a:t>
            </a:r>
            <a:r>
              <a:rPr lang="en-IN" altLang="en-GB" sz="1200" dirty="0">
                <a:solidFill>
                  <a:schemeClr val="bg1"/>
                </a:solidFill>
                <a:effectLst/>
                <a:sym typeface="+mn-ea"/>
              </a:rPr>
              <a:t> </a:t>
            </a:r>
            <a:r>
              <a:rPr lang="en-IN" altLang="en-GB" sz="1200" dirty="0" err="1">
                <a:solidFill>
                  <a:schemeClr val="bg1"/>
                </a:solidFill>
                <a:effectLst/>
                <a:sym typeface="+mn-ea"/>
              </a:rPr>
              <a:t>Deshmukh</a:t>
            </a:r>
            <a:r>
              <a:rPr lang="en-IN" altLang="en-GB" sz="1200" dirty="0">
                <a:solidFill>
                  <a:schemeClr val="bg1"/>
                </a:solidFill>
                <a:effectLst/>
                <a:sym typeface="+mn-ea"/>
              </a:rPr>
              <a:t>, Sanjay Kumar </a:t>
            </a:r>
            <a:r>
              <a:rPr lang="en-IN" altLang="en-GB" sz="1200" dirty="0" err="1">
                <a:solidFill>
                  <a:schemeClr val="bg1"/>
                </a:solidFill>
                <a:effectLst/>
                <a:sym typeface="+mn-ea"/>
              </a:rPr>
              <a:t>Mathapati</a:t>
            </a:r>
            <a:r>
              <a:rPr lang="en-IN" altLang="en-GB" sz="1200" dirty="0">
                <a:solidFill>
                  <a:schemeClr val="bg1"/>
                </a:solidFill>
                <a:effectLst/>
                <a:sym typeface="+mn-ea"/>
              </a:rPr>
              <a:t>. ”Assistive </a:t>
            </a:r>
            <a:r>
              <a:rPr lang="en-IN" altLang="en-GB" sz="1200" dirty="0" err="1">
                <a:solidFill>
                  <a:schemeClr val="bg1"/>
                </a:solidFill>
                <a:effectLst/>
                <a:sym typeface="+mn-ea"/>
              </a:rPr>
              <a:t>Transulator</a:t>
            </a:r>
            <a:r>
              <a:rPr lang="en-IN" altLang="en-GB" sz="1200" dirty="0">
                <a:solidFill>
                  <a:schemeClr val="bg1"/>
                </a:solidFill>
                <a:effectLst/>
                <a:sym typeface="+mn-ea"/>
              </a:rPr>
              <a:t> For Deaf And Dumb People”-in July-2014.</a:t>
            </a:r>
            <a:endParaRPr lang="en-IN" altLang="en-GB" sz="1200" dirty="0">
              <a:solidFill>
                <a:schemeClr val="bg1"/>
              </a:solidFill>
              <a:effectLst/>
              <a:sym typeface="+mn-ea"/>
            </a:endParaRPr>
          </a:p>
          <a:p>
            <a:pPr marL="0" lvl="0" indent="0" algn="l" rtl="0">
              <a:spcBef>
                <a:spcPts val="0"/>
              </a:spcBef>
              <a:spcAft>
                <a:spcPts val="1600"/>
              </a:spcAft>
              <a:buNone/>
            </a:pPr>
            <a:endParaRPr lang="en-IN" altLang="en-GB" sz="1200" dirty="0">
              <a:solidFill>
                <a:schemeClr val="bg1"/>
              </a:solidFill>
              <a:effectLst/>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4" name="Picture 3" descr="trans2"/>
          <p:cNvPicPr>
            <a:picLocks noChangeAspect="1"/>
          </p:cNvPicPr>
          <p:nvPr/>
        </p:nvPicPr>
        <p:blipFill>
          <a:blip r:embed="rId1">
            <a:lum bright="12000" contrast="-36000"/>
          </a:blip>
          <a:stretch>
            <a:fillRect/>
          </a:stretch>
        </p:blipFill>
        <p:spPr>
          <a:xfrm>
            <a:off x="3898265" y="1725295"/>
            <a:ext cx="1346835" cy="988695"/>
          </a:xfrm>
          <a:prstGeom prst="rect">
            <a:avLst/>
          </a:prstGeom>
        </p:spPr>
      </p:pic>
      <p:sp>
        <p:nvSpPr>
          <p:cNvPr id="155" name="Google Shape;155;p28"/>
          <p:cNvSpPr txBox="1">
            <a:spLocks noGrp="1"/>
          </p:cNvSpPr>
          <p:nvPr>
            <p:ph type="body" idx="1"/>
          </p:nvPr>
        </p:nvSpPr>
        <p:spPr>
          <a:xfrm>
            <a:off x="262255" y="-95885"/>
            <a:ext cx="8618855" cy="463105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altLang="en-GB" sz="1600" b="1">
                <a:solidFill>
                  <a:schemeClr val="accent1"/>
                </a:solidFill>
                <a:effectLst>
                  <a:outerShdw blurRad="38100" dist="25400" dir="5400000" algn="ctr" rotWithShape="0">
                    <a:srgbClr val="6E747A">
                      <a:alpha val="43000"/>
                    </a:srgbClr>
                  </a:outerShdw>
                </a:effectLst>
                <a:sym typeface="+mn-ea"/>
              </a:rPr>
              <a:t>RESOURCES</a:t>
            </a:r>
            <a:endParaRPr lang="en-IN" altLang="en-GB" sz="1200">
              <a:solidFill>
                <a:schemeClr val="bg1"/>
              </a:solidFill>
              <a:effectLst/>
              <a:sym typeface="+mn-ea"/>
            </a:endParaRPr>
          </a:p>
          <a:p>
            <a:pPr marL="0" lvl="0" indent="0" algn="l" rtl="0">
              <a:spcBef>
                <a:spcPts val="0"/>
              </a:spcBef>
              <a:spcAft>
                <a:spcPts val="1600"/>
              </a:spcAft>
              <a:buNone/>
            </a:pPr>
            <a:r>
              <a:rPr lang="en-IN" altLang="en-GB" sz="1200">
                <a:solidFill>
                  <a:schemeClr val="bg1"/>
                </a:solidFill>
                <a:effectLst/>
                <a:sym typeface="+mn-ea"/>
              </a:rPr>
              <a:t>9. Shraddha R. Ghorpade, Surendra K. Waghamare, “Full Duplex Communication System for Deaf &amp; Dumb People,” International Journal of Emerging Technology and Advanced Engineering (IJETAE), Volume 5, Issue 5, May 2015, ISSN 2250-2459.</a:t>
            </a:r>
            <a:endParaRPr lang="en-IN" altLang="en-GB" sz="1200">
              <a:solidFill>
                <a:schemeClr val="bg1"/>
              </a:solidFill>
              <a:effectLst/>
              <a:sym typeface="+mn-ea"/>
            </a:endParaRPr>
          </a:p>
          <a:p>
            <a:pPr marL="0" lvl="0" indent="0" algn="l" rtl="0">
              <a:spcBef>
                <a:spcPts val="0"/>
              </a:spcBef>
              <a:spcAft>
                <a:spcPts val="1600"/>
              </a:spcAft>
              <a:buNone/>
            </a:pPr>
            <a:r>
              <a:rPr lang="en-IN" altLang="en-GB" sz="1200">
                <a:solidFill>
                  <a:schemeClr val="bg1"/>
                </a:solidFill>
                <a:effectLst/>
                <a:sym typeface="+mn-ea"/>
              </a:rPr>
              <a:t>10. Shwan Hadi and Oğuzhan Özdemir for “Development of Learning Software for Deaf: A Sample of Language Learning Material” Software Engineering Department,College of Technology, Computer Education and Instructional Technology Department, College of Education, Firat University, Elazig, Turkey Vol. 6 Issue 06, June – 2017.</a:t>
            </a:r>
            <a:endParaRPr lang="en-IN" altLang="en-GB" sz="1200">
              <a:solidFill>
                <a:schemeClr val="bg1"/>
              </a:solidFill>
              <a:effectLst/>
              <a:sym typeface="+mn-ea"/>
            </a:endParaRPr>
          </a:p>
        </p:txBody>
      </p:sp>
      <p:sp>
        <p:nvSpPr>
          <p:cNvPr id="2" name="Title 1"/>
          <p:cNvSpPr>
            <a:spLocks noGrp="1"/>
          </p:cNvSpPr>
          <p:nvPr>
            <p:ph type="title"/>
          </p:nvPr>
        </p:nvSpPr>
        <p:spPr>
          <a:xfrm rot="-5400000">
            <a:off x="6452735" y="2133000"/>
            <a:ext cx="3836400" cy="572700"/>
          </a:xfrm>
        </p:spPr>
        <p:txBody>
          <a:bodyPr/>
          <a:lstStyle/>
          <a:p>
            <a:r>
              <a:rPr lang="en-IN" altLang="en-US"/>
              <a:t>UVVACH</a:t>
            </a:r>
            <a:endParaRPr lang="en-I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 Box 4"/>
          <p:cNvSpPr txBox="1"/>
          <p:nvPr/>
        </p:nvSpPr>
        <p:spPr>
          <a:xfrm>
            <a:off x="3190875" y="1835150"/>
            <a:ext cx="6143625" cy="706755"/>
          </a:xfrm>
          <a:prstGeom prst="rect">
            <a:avLst/>
          </a:prstGeom>
          <a:noFill/>
        </p:spPr>
        <p:txBody>
          <a:bodyPr wrap="square" rtlCol="0">
            <a:spAutoFit/>
          </a:bodyPr>
          <a:lstStyle/>
          <a:p>
            <a:r>
              <a:rPr lang="en-IN" altLang="en-US" sz="4000" b="1">
                <a:solidFill>
                  <a:schemeClr val="accent1"/>
                </a:solidFill>
                <a:effectLst>
                  <a:outerShdw blurRad="38100" dist="25400" dir="5400000" algn="ctr" rotWithShape="0">
                    <a:srgbClr val="6E747A">
                      <a:alpha val="43000"/>
                    </a:srgbClr>
                  </a:outerShdw>
                </a:effectLst>
              </a:rPr>
              <a:t>Thank you!</a:t>
            </a:r>
            <a:endParaRPr lang="en-IN" altLang="en-US" sz="4000" b="1">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5601250" y="2989725"/>
            <a:ext cx="33165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OBJECTIVE</a:t>
            </a:r>
            <a:endParaRPr lang="en-IN" altLang="en-GB"/>
          </a:p>
        </p:txBody>
      </p:sp>
      <p:sp>
        <p:nvSpPr>
          <p:cNvPr id="185" name="Google Shape;185;p30"/>
          <p:cNvSpPr txBox="1">
            <a:spLocks noGrp="1"/>
          </p:cNvSpPr>
          <p:nvPr>
            <p:ph type="subTitle" idx="1"/>
          </p:nvPr>
        </p:nvSpPr>
        <p:spPr>
          <a:xfrm>
            <a:off x="5570770" y="3523754"/>
            <a:ext cx="2568300" cy="1528305"/>
          </a:xfrm>
          <a:prstGeom prst="rect">
            <a:avLst/>
          </a:prstGeom>
        </p:spPr>
        <p:txBody>
          <a:bodyPr spcFirstLastPara="1" wrap="square" lIns="91425" tIns="91425" rIns="91425" bIns="91425" anchor="t" anchorCtr="0">
            <a:noAutofit/>
          </a:bodyPr>
          <a:lstStyle/>
          <a:p>
            <a:pPr marL="0" indent="0"/>
            <a:r>
              <a:rPr lang="en-US" sz="1100" dirty="0">
                <a:sym typeface="+mn-ea"/>
              </a:rPr>
              <a:t>The main idea of this project is to somehow reduce the barrier of communication between deaf-dumb and</a:t>
            </a:r>
            <a:r>
              <a:rPr lang="en-IN" altLang="en-US" sz="1100" dirty="0">
                <a:sym typeface="+mn-ea"/>
              </a:rPr>
              <a:t> normal</a:t>
            </a:r>
            <a:r>
              <a:rPr lang="en-US" sz="1100" dirty="0">
                <a:sym typeface="+mn-ea"/>
              </a:rPr>
              <a:t> people</a:t>
            </a:r>
            <a:r>
              <a:rPr lang="en-IN" altLang="en-US" sz="1100" dirty="0">
                <a:sym typeface="+mn-ea"/>
              </a:rPr>
              <a:t> and to guide blind people</a:t>
            </a:r>
            <a:r>
              <a:rPr lang="en-US" sz="1100" dirty="0">
                <a:sym typeface="+mn-ea"/>
              </a:rPr>
              <a:t>. To minimize this barrier, the proposed device converts their hand gestures into voice which a normal person can understand.</a:t>
            </a:r>
            <a:endParaRPr lang="en-US" sz="1100" dirty="0">
              <a:sym typeface="+mn-ea"/>
            </a:endParaRPr>
          </a:p>
          <a:p>
            <a:pPr marL="0" lvl="0" indent="0" algn="l" rtl="0">
              <a:spcBef>
                <a:spcPts val="0"/>
              </a:spcBef>
              <a:spcAft>
                <a:spcPts val="0"/>
              </a:spcAft>
              <a:buNone/>
            </a:pPr>
            <a:endParaRPr lang="en-GB" dirty="0"/>
          </a:p>
        </p:txBody>
      </p:sp>
      <p:sp>
        <p:nvSpPr>
          <p:cNvPr id="186" name="Google Shape;186;p30"/>
          <p:cNvSpPr/>
          <p:nvPr/>
        </p:nvSpPr>
        <p:spPr>
          <a:xfrm rot="5400000">
            <a:off x="5140601" y="2678722"/>
            <a:ext cx="348900" cy="301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30"/>
          <p:cNvSpPr txBox="1">
            <a:spLocks noGrp="1"/>
          </p:cNvSpPr>
          <p:nvPr>
            <p:ph type="title" idx="2"/>
          </p:nvPr>
        </p:nvSpPr>
        <p:spPr>
          <a:xfrm>
            <a:off x="230575" y="3312800"/>
            <a:ext cx="4596600" cy="19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01</a:t>
            </a:r>
            <a:endParaRPr lang="en-GB"/>
          </a:p>
        </p:txBody>
      </p:sp>
      <p:pic>
        <p:nvPicPr>
          <p:cNvPr id="2" name="Picture 0" descr="w500h300q85_Target"/>
          <p:cNvPicPr>
            <a:picLocks noChangeAspect="1"/>
          </p:cNvPicPr>
          <p:nvPr/>
        </p:nvPicPr>
        <p:blipFill>
          <a:blip r:embed="rId1"/>
          <a:stretch>
            <a:fillRect/>
          </a:stretch>
        </p:blipFill>
        <p:spPr>
          <a:xfrm>
            <a:off x="1139190" y="1129665"/>
            <a:ext cx="3813175" cy="3813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4" name="Picture 3" descr="trans2"/>
          <p:cNvPicPr>
            <a:picLocks noChangeAspect="1"/>
          </p:cNvPicPr>
          <p:nvPr/>
        </p:nvPicPr>
        <p:blipFill>
          <a:blip r:embed="rId1">
            <a:lum bright="12000" contrast="-36000"/>
          </a:blip>
          <a:stretch>
            <a:fillRect/>
          </a:stretch>
        </p:blipFill>
        <p:spPr>
          <a:xfrm>
            <a:off x="3898265" y="1725295"/>
            <a:ext cx="1346835" cy="988695"/>
          </a:xfrm>
          <a:prstGeom prst="rect">
            <a:avLst/>
          </a:prstGeom>
        </p:spPr>
      </p:pic>
      <p:sp>
        <p:nvSpPr>
          <p:cNvPr id="155" name="Google Shape;155;p28"/>
          <p:cNvSpPr txBox="1">
            <a:spLocks noGrp="1"/>
          </p:cNvSpPr>
          <p:nvPr>
            <p:ph type="body" idx="1"/>
          </p:nvPr>
        </p:nvSpPr>
        <p:spPr>
          <a:xfrm>
            <a:off x="812165" y="150495"/>
            <a:ext cx="6979285" cy="39077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IN" sz="1300" b="1" dirty="0">
                <a:solidFill>
                  <a:schemeClr val="accent1"/>
                </a:solidFill>
                <a:effectLst>
                  <a:outerShdw blurRad="38100" dist="25400" dir="5400000" algn="ctr" rotWithShape="0">
                    <a:srgbClr val="6E747A">
                      <a:alpha val="43000"/>
                    </a:srgbClr>
                  </a:outerShdw>
                </a:effectLst>
              </a:rPr>
              <a:t>OBJECTIVE</a:t>
            </a:r>
            <a:endParaRPr sz="1300" b="1" dirty="0">
              <a:solidFill>
                <a:schemeClr val="accent1"/>
              </a:solidFill>
              <a:effectLst>
                <a:outerShdw blurRad="38100" dist="25400" dir="5400000" algn="ctr" rotWithShape="0">
                  <a:srgbClr val="6E747A">
                    <a:alpha val="43000"/>
                  </a:srgbClr>
                </a:outerShdw>
              </a:effectLst>
            </a:endParaRPr>
          </a:p>
          <a:p>
            <a:pPr marL="0" lvl="0" indent="0" algn="l" rtl="0">
              <a:spcBef>
                <a:spcPts val="0"/>
              </a:spcBef>
              <a:spcAft>
                <a:spcPts val="1600"/>
              </a:spcAft>
              <a:buNone/>
            </a:pPr>
            <a:r>
              <a:rPr lang="en-US" dirty="0">
                <a:sym typeface="+mn-ea"/>
              </a:rPr>
              <a:t>The main idea of this project is to somehow reduce the barrier of communication between deaf-dumb and normal people. To minimize this barrier, the proposed device converts their hand gestures into voice which a normal person can understand.</a:t>
            </a:r>
            <a:endParaRPr lang="en-US" dirty="0">
              <a:sym typeface="+mn-ea"/>
            </a:endParaRPr>
          </a:p>
          <a:p>
            <a:pPr marL="0" lvl="0" indent="0" algn="l" rtl="0">
              <a:spcBef>
                <a:spcPts val="0"/>
              </a:spcBef>
              <a:spcAft>
                <a:spcPts val="1600"/>
              </a:spcAft>
              <a:buNone/>
            </a:pPr>
            <a:r>
              <a:rPr lang="en-IN" altLang="en-US" b="1" dirty="0">
                <a:solidFill>
                  <a:schemeClr val="accent1"/>
                </a:solidFill>
                <a:effectLst>
                  <a:outerShdw blurRad="38100" dist="25400" dir="5400000" algn="ctr" rotWithShape="0">
                    <a:srgbClr val="6E747A">
                      <a:alpha val="43000"/>
                    </a:srgbClr>
                  </a:outerShdw>
                </a:effectLst>
                <a:sym typeface="+mn-ea"/>
              </a:rPr>
              <a:t>MOTIVATION OF WORK</a:t>
            </a:r>
            <a:r>
              <a:rPr lang="en-US" b="1" dirty="0">
                <a:solidFill>
                  <a:schemeClr val="accent1"/>
                </a:solidFill>
                <a:effectLst>
                  <a:outerShdw blurRad="38100" dist="25400" dir="5400000" algn="ctr" rotWithShape="0">
                    <a:srgbClr val="6E747A">
                      <a:alpha val="43000"/>
                    </a:srgbClr>
                  </a:outerShdw>
                </a:effectLst>
                <a:sym typeface="+mn-ea"/>
              </a:rPr>
              <a:t>                                                                                            </a:t>
            </a:r>
            <a:endParaRPr lang="en-IN" dirty="0"/>
          </a:p>
          <a:p>
            <a:pPr marL="0" lvl="0" indent="0" algn="l" rtl="0">
              <a:spcBef>
                <a:spcPts val="0"/>
              </a:spcBef>
              <a:spcAft>
                <a:spcPts val="1600"/>
              </a:spcAft>
              <a:buNone/>
            </a:pPr>
            <a:r>
              <a:rPr lang="en-US" sz="1300" dirty="0">
                <a:solidFill>
                  <a:schemeClr val="bg1"/>
                </a:solidFill>
                <a:effectLst/>
                <a:sym typeface="+mn-ea"/>
              </a:rPr>
              <a:t>Before the commencement of the project, one of our members went to the market and observed the community of deaf, dumb and blind, having difficulties in communicating with the vendors and the vendors having trouble understanding them and he wanted to help them. Thus once we formed our </a:t>
            </a:r>
            <a:r>
              <a:rPr lang="en-IN" altLang="en-US" sz="1300" dirty="0">
                <a:solidFill>
                  <a:schemeClr val="bg1"/>
                </a:solidFill>
                <a:effectLst/>
                <a:sym typeface="+mn-ea"/>
              </a:rPr>
              <a:t>teams for </a:t>
            </a:r>
            <a:r>
              <a:rPr lang="en-US" sz="1300" dirty="0">
                <a:solidFill>
                  <a:schemeClr val="bg1"/>
                </a:solidFill>
                <a:effectLst/>
                <a:sym typeface="+mn-ea"/>
              </a:rPr>
              <a:t>EPICS, he mentioned this incident with us and we decided to create a project to help such people in the community.  </a:t>
            </a:r>
            <a:endParaRPr lang="en-US" sz="1300" dirty="0">
              <a:solidFill>
                <a:schemeClr val="bg1"/>
              </a:solidFill>
              <a:effectLst/>
              <a:sym typeface="+mn-ea"/>
            </a:endParaRPr>
          </a:p>
        </p:txBody>
      </p:sp>
      <p:sp>
        <p:nvSpPr>
          <p:cNvPr id="2" name="Title 1"/>
          <p:cNvSpPr>
            <a:spLocks noGrp="1"/>
          </p:cNvSpPr>
          <p:nvPr>
            <p:ph type="title"/>
          </p:nvPr>
        </p:nvSpPr>
        <p:spPr/>
        <p:txBody>
          <a:bodyPr/>
          <a:lstStyle/>
          <a:p>
            <a:r>
              <a:rPr lang="en-IN" altLang="en-US"/>
              <a:t>UVVACH</a:t>
            </a:r>
            <a:endParaRPr lang="en-IN" altLang="en-US"/>
          </a:p>
        </p:txBody>
      </p:sp>
      <p:pic>
        <p:nvPicPr>
          <p:cNvPr id="5" name="Picture 4"/>
          <p:cNvPicPr>
            <a:picLocks noChangeAspect="1"/>
          </p:cNvPicPr>
          <p:nvPr/>
        </p:nvPicPr>
        <p:blipFill>
          <a:blip r:embed="rId2"/>
          <a:stretch>
            <a:fillRect/>
          </a:stretch>
        </p:blipFill>
        <p:spPr>
          <a:xfrm>
            <a:off x="3866515" y="2936875"/>
            <a:ext cx="1231265" cy="2206625"/>
          </a:xfrm>
          <a:prstGeom prst="rect">
            <a:avLst/>
          </a:prstGeom>
        </p:spPr>
      </p:pic>
      <p:pic>
        <p:nvPicPr>
          <p:cNvPr id="7" name="Picture 6"/>
          <p:cNvPicPr>
            <a:picLocks noChangeAspect="1"/>
          </p:cNvPicPr>
          <p:nvPr/>
        </p:nvPicPr>
        <p:blipFill>
          <a:blip r:embed="rId3"/>
          <a:stretch>
            <a:fillRect/>
          </a:stretch>
        </p:blipFill>
        <p:spPr>
          <a:xfrm>
            <a:off x="2625384" y="2936360"/>
            <a:ext cx="1241448" cy="2207019"/>
          </a:xfrm>
          <a:prstGeom prst="rect">
            <a:avLst/>
          </a:prstGeom>
        </p:spPr>
      </p:pic>
      <p:pic>
        <p:nvPicPr>
          <p:cNvPr id="9" name="Picture 8"/>
          <p:cNvPicPr>
            <a:picLocks noChangeAspect="1"/>
          </p:cNvPicPr>
          <p:nvPr/>
        </p:nvPicPr>
        <p:blipFill>
          <a:blip r:embed="rId4"/>
          <a:stretch>
            <a:fillRect/>
          </a:stretch>
        </p:blipFill>
        <p:spPr>
          <a:xfrm>
            <a:off x="5097780" y="2936240"/>
            <a:ext cx="1241425" cy="22072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5601250" y="2989725"/>
            <a:ext cx="33165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sym typeface="+mn-ea"/>
              </a:rPr>
              <a:t>PROJECT MODULES</a:t>
            </a:r>
            <a:endParaRPr lang="en-IN" altLang="en-GB"/>
          </a:p>
        </p:txBody>
      </p:sp>
      <p:sp>
        <p:nvSpPr>
          <p:cNvPr id="185" name="Google Shape;185;p30"/>
          <p:cNvSpPr txBox="1">
            <a:spLocks noGrp="1"/>
          </p:cNvSpPr>
          <p:nvPr>
            <p:ph type="subTitle" idx="1"/>
          </p:nvPr>
        </p:nvSpPr>
        <p:spPr>
          <a:xfrm>
            <a:off x="5601250" y="3798075"/>
            <a:ext cx="2568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ym typeface="+mn-ea"/>
              </a:rPr>
              <a:t>Explaining the project components, associations, Purpose </a:t>
            </a:r>
            <a:r>
              <a:rPr lang="en-IN" altLang="en-GB">
                <a:sym typeface="+mn-ea"/>
              </a:rPr>
              <a:t>and Blueprint</a:t>
            </a:r>
            <a:endParaRPr lang="en-GB"/>
          </a:p>
        </p:txBody>
      </p:sp>
      <p:sp>
        <p:nvSpPr>
          <p:cNvPr id="186" name="Google Shape;186;p30"/>
          <p:cNvSpPr/>
          <p:nvPr/>
        </p:nvSpPr>
        <p:spPr>
          <a:xfrm rot="5400000">
            <a:off x="5140601" y="2678722"/>
            <a:ext cx="348900" cy="301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30"/>
          <p:cNvSpPr txBox="1">
            <a:spLocks noGrp="1"/>
          </p:cNvSpPr>
          <p:nvPr>
            <p:ph type="title" idx="2"/>
          </p:nvPr>
        </p:nvSpPr>
        <p:spPr>
          <a:xfrm>
            <a:off x="230575" y="3312800"/>
            <a:ext cx="4596600" cy="19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a:t>
            </a:r>
            <a:r>
              <a:rPr lang="en-IN" altLang="en-GB"/>
              <a:t>2</a:t>
            </a:r>
            <a:endParaRPr lang="en-IN" altLang="en-GB"/>
          </a:p>
        </p:txBody>
      </p:sp>
      <p:pic>
        <p:nvPicPr>
          <p:cNvPr id="2" name="Picture 1" descr="1_ZFQz_96byS_T0Wvbw8dPvA"/>
          <p:cNvPicPr>
            <a:picLocks noChangeAspect="1"/>
          </p:cNvPicPr>
          <p:nvPr/>
        </p:nvPicPr>
        <p:blipFill>
          <a:blip r:embed="rId1"/>
          <a:stretch>
            <a:fillRect/>
          </a:stretch>
        </p:blipFill>
        <p:spPr>
          <a:xfrm>
            <a:off x="313690" y="1304290"/>
            <a:ext cx="4430395" cy="24936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BLUEPRINT</a:t>
            </a:r>
            <a:endParaRPr lang="en-IN" altLang="en-GB"/>
          </a:p>
        </p:txBody>
      </p:sp>
      <p:sp>
        <p:nvSpPr>
          <p:cNvPr id="195" name="Google Shape;195;p31"/>
          <p:cNvSpPr txBox="1">
            <a:spLocks noGrp="1"/>
          </p:cNvSpPr>
          <p:nvPr>
            <p:ph type="body" idx="1"/>
          </p:nvPr>
        </p:nvSpPr>
        <p:spPr>
          <a:xfrm>
            <a:off x="3592195" y="109220"/>
            <a:ext cx="1959610" cy="48133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altLang="en-GB" sz="2400" b="1">
                <a:solidFill>
                  <a:schemeClr val="accent1"/>
                </a:solidFill>
                <a:effectLst>
                  <a:outerShdw blurRad="38100" dist="25400" dir="5400000" algn="ctr" rotWithShape="0">
                    <a:srgbClr val="6E747A">
                      <a:alpha val="43000"/>
                    </a:srgbClr>
                  </a:outerShdw>
                </a:effectLst>
              </a:rPr>
              <a:t>BLUEPRINT</a:t>
            </a:r>
            <a:endParaRPr lang="en-IN" altLang="en-GB" sz="2400" b="1">
              <a:solidFill>
                <a:schemeClr val="accent1"/>
              </a:solidFill>
              <a:effectLst>
                <a:outerShdw blurRad="38100" dist="25400" dir="5400000" algn="ctr" rotWithShape="0">
                  <a:srgbClr val="6E747A">
                    <a:alpha val="43000"/>
                  </a:srgbClr>
                </a:outerShdw>
              </a:effectLst>
            </a:endParaRPr>
          </a:p>
        </p:txBody>
      </p:sp>
      <p:sp>
        <p:nvSpPr>
          <p:cNvPr id="196" name="Google Shape;196;p31"/>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97" name="Google Shape;197;p31"/>
          <p:cNvCxnSpPr/>
          <p:nvPr/>
        </p:nvCxnSpPr>
        <p:spPr>
          <a:xfrm>
            <a:off x="-62350" y="4633400"/>
            <a:ext cx="47148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Screenshot (705)"/>
          <p:cNvPicPr>
            <a:picLocks noChangeAspect="1"/>
          </p:cNvPicPr>
          <p:nvPr/>
        </p:nvPicPr>
        <p:blipFill>
          <a:blip r:embed="rId1"/>
          <a:stretch>
            <a:fillRect/>
          </a:stretch>
        </p:blipFill>
        <p:spPr>
          <a:xfrm>
            <a:off x="1122045" y="593725"/>
            <a:ext cx="6622415" cy="4039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rot="-5400000">
            <a:off x="6388600" y="2133000"/>
            <a:ext cx="383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MODULE 1</a:t>
            </a:r>
            <a:endParaRPr lang="en-IN" altLang="en-GB"/>
          </a:p>
        </p:txBody>
      </p:sp>
      <p:sp>
        <p:nvSpPr>
          <p:cNvPr id="195" name="Google Shape;195;p31"/>
          <p:cNvSpPr txBox="1">
            <a:spLocks noGrp="1"/>
          </p:cNvSpPr>
          <p:nvPr>
            <p:ph type="body" idx="1"/>
          </p:nvPr>
        </p:nvSpPr>
        <p:spPr>
          <a:xfrm>
            <a:off x="316230" y="353060"/>
            <a:ext cx="6236335" cy="334772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altLang="en-GB" b="1" dirty="0">
                <a:solidFill>
                  <a:schemeClr val="accent1"/>
                </a:solidFill>
                <a:effectLst>
                  <a:outerShdw blurRad="38100" dist="25400" dir="5400000" algn="ctr" rotWithShape="0">
                    <a:srgbClr val="6E747A">
                      <a:alpha val="43000"/>
                    </a:srgbClr>
                  </a:outerShdw>
                </a:effectLst>
              </a:rPr>
              <a:t>Modules : </a:t>
            </a:r>
            <a:endParaRPr lang="en-IN" altLang="en-GB" b="1" dirty="0">
              <a:solidFill>
                <a:schemeClr val="accent1"/>
              </a:solidFill>
              <a:effectLst>
                <a:outerShdw blurRad="38100" dist="25400" dir="5400000" algn="ctr" rotWithShape="0">
                  <a:srgbClr val="6E747A">
                    <a:alpha val="43000"/>
                  </a:srgbClr>
                </a:outerShdw>
              </a:effectLst>
            </a:endParaRPr>
          </a:p>
          <a:p>
            <a:pPr marL="0" lvl="0" indent="0" algn="l" rtl="0">
              <a:spcBef>
                <a:spcPts val="0"/>
              </a:spcBef>
              <a:spcAft>
                <a:spcPts val="1600"/>
              </a:spcAft>
              <a:buNone/>
            </a:pPr>
            <a:r>
              <a:rPr lang="en-IN" altLang="en-GB" dirty="0"/>
              <a:t>1. Deaf (For People who can’t hear)</a:t>
            </a:r>
            <a:endParaRPr lang="en-IN" altLang="en-GB" dirty="0"/>
          </a:p>
          <a:p>
            <a:pPr marL="0" lvl="0" indent="0" algn="l" rtl="0">
              <a:spcBef>
                <a:spcPts val="0"/>
              </a:spcBef>
              <a:spcAft>
                <a:spcPts val="1600"/>
              </a:spcAft>
              <a:buNone/>
            </a:pPr>
            <a:r>
              <a:rPr lang="en-IN" altLang="en-GB" dirty="0"/>
              <a:t>     1.1  Alphabet to Symbol keyboard</a:t>
            </a:r>
            <a:endParaRPr lang="en-IN" altLang="en-GB" dirty="0"/>
          </a:p>
          <a:p>
            <a:pPr marL="0" lvl="0" indent="0" algn="l" rtl="0">
              <a:spcBef>
                <a:spcPts val="0"/>
              </a:spcBef>
              <a:spcAft>
                <a:spcPts val="1600"/>
              </a:spcAft>
              <a:buNone/>
            </a:pPr>
            <a:r>
              <a:rPr lang="en-IN" altLang="en-GB" dirty="0"/>
              <a:t>     1.2  Scan Hand Symbol</a:t>
            </a:r>
            <a:endParaRPr lang="en-IN" altLang="en-GB" dirty="0"/>
          </a:p>
          <a:p>
            <a:pPr marL="0" lvl="0" indent="0" algn="l" rtl="0">
              <a:spcBef>
                <a:spcPts val="0"/>
              </a:spcBef>
              <a:spcAft>
                <a:spcPts val="1600"/>
              </a:spcAft>
              <a:buNone/>
            </a:pPr>
            <a:r>
              <a:rPr lang="en-IN" altLang="en-GB" dirty="0"/>
              <a:t>     1.3  Hand Symbol Model</a:t>
            </a:r>
            <a:endParaRPr lang="en-IN" altLang="en-GB" dirty="0"/>
          </a:p>
          <a:p>
            <a:pPr marL="0" lvl="0" indent="0" algn="l" rtl="0">
              <a:spcBef>
                <a:spcPts val="0"/>
              </a:spcBef>
              <a:spcAft>
                <a:spcPts val="1600"/>
              </a:spcAft>
              <a:buNone/>
            </a:pPr>
            <a:r>
              <a:rPr lang="en-IN" altLang="en-GB" dirty="0"/>
              <a:t>     1.4  Tensorflow Lite Object/Symbol Detection</a:t>
            </a:r>
            <a:endParaRPr lang="en-IN" altLang="en-GB" dirty="0"/>
          </a:p>
          <a:p>
            <a:pPr marL="0" lvl="0" indent="0" algn="l" rtl="0">
              <a:spcBef>
                <a:spcPts val="0"/>
              </a:spcBef>
              <a:spcAft>
                <a:spcPts val="1600"/>
              </a:spcAft>
              <a:buNone/>
            </a:pPr>
            <a:r>
              <a:rPr lang="en-IN" altLang="en-GB" dirty="0"/>
              <a:t>     1.5  Bluetooth Chat</a:t>
            </a:r>
            <a:endParaRPr lang="en-IN" altLang="en-GB" dirty="0"/>
          </a:p>
        </p:txBody>
      </p:sp>
      <p:sp>
        <p:nvSpPr>
          <p:cNvPr id="196" name="Google Shape;196;p31"/>
          <p:cNvSpPr/>
          <p:nvPr/>
        </p:nvSpPr>
        <p:spPr>
          <a:xfrm>
            <a:off x="8274225" y="4422800"/>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97" name="Google Shape;197;p31"/>
          <p:cNvCxnSpPr/>
          <p:nvPr/>
        </p:nvCxnSpPr>
        <p:spPr>
          <a:xfrm>
            <a:off x="-62350" y="4633400"/>
            <a:ext cx="47148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1"/>
          <a:stretch>
            <a:fillRect/>
          </a:stretch>
        </p:blipFill>
        <p:spPr>
          <a:xfrm>
            <a:off x="5696017" y="353032"/>
            <a:ext cx="2157976" cy="38364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1"/>
          <p:cNvSpPr txBox="1">
            <a:spLocks noGrp="1"/>
          </p:cNvSpPr>
          <p:nvPr>
            <p:ph type="body" idx="1"/>
          </p:nvPr>
        </p:nvSpPr>
        <p:spPr>
          <a:xfrm>
            <a:off x="316230" y="353060"/>
            <a:ext cx="7243445" cy="42805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altLang="en-GB" b="1" dirty="0">
                <a:solidFill>
                  <a:schemeClr val="accent1"/>
                </a:solidFill>
                <a:effectLst>
                  <a:outerShdw blurRad="38100" dist="25400" dir="5400000" algn="ctr" rotWithShape="0">
                    <a:srgbClr val="6E747A">
                      <a:alpha val="43000"/>
                    </a:srgbClr>
                  </a:outerShdw>
                </a:effectLst>
              </a:rPr>
              <a:t>Modules:</a:t>
            </a:r>
            <a:endParaRPr lang="en-IN" altLang="en-GB" b="1" dirty="0">
              <a:solidFill>
                <a:schemeClr val="accent1"/>
              </a:solidFill>
              <a:effectLst>
                <a:outerShdw blurRad="38100" dist="25400" dir="5400000" algn="ctr" rotWithShape="0">
                  <a:srgbClr val="6E747A">
                    <a:alpha val="43000"/>
                  </a:srgbClr>
                </a:outerShdw>
              </a:effectLst>
            </a:endParaRPr>
          </a:p>
          <a:p>
            <a:pPr marL="0" lvl="0" indent="0" algn="l" rtl="0">
              <a:spcBef>
                <a:spcPts val="0"/>
              </a:spcBef>
              <a:spcAft>
                <a:spcPts val="1600"/>
              </a:spcAft>
              <a:buNone/>
            </a:pPr>
            <a:r>
              <a:rPr lang="en-IN" altLang="en-GB" dirty="0"/>
              <a:t>2. Dumb (For People who can’t speak)</a:t>
            </a:r>
            <a:endParaRPr lang="en-IN" altLang="en-GB" dirty="0"/>
          </a:p>
          <a:p>
            <a:pPr marL="0" lvl="0" indent="0" algn="l" rtl="0">
              <a:spcBef>
                <a:spcPts val="0"/>
              </a:spcBef>
              <a:spcAft>
                <a:spcPts val="1600"/>
              </a:spcAft>
              <a:buNone/>
            </a:pPr>
            <a:r>
              <a:rPr lang="en-IN" altLang="en-GB" dirty="0"/>
              <a:t>  2.1 Symbol to Alphabet Keyboard</a:t>
            </a:r>
            <a:endParaRPr lang="en-IN" altLang="en-GB" dirty="0"/>
          </a:p>
          <a:p>
            <a:pPr marL="0" lvl="0" indent="0" algn="l" rtl="0">
              <a:spcBef>
                <a:spcPts val="0"/>
              </a:spcBef>
              <a:spcAft>
                <a:spcPts val="1600"/>
              </a:spcAft>
              <a:buNone/>
            </a:pPr>
            <a:r>
              <a:rPr lang="en-IN" altLang="en-GB" dirty="0"/>
              <a:t>  2.2 Weekdays, Numbers, Common Gestures Keyboard</a:t>
            </a:r>
            <a:endParaRPr lang="en-IN" altLang="en-GB" dirty="0"/>
          </a:p>
          <a:p>
            <a:pPr marL="0" lvl="0" indent="0" algn="l" rtl="0">
              <a:spcBef>
                <a:spcPts val="0"/>
              </a:spcBef>
              <a:spcAft>
                <a:spcPts val="1600"/>
              </a:spcAft>
              <a:buNone/>
            </a:pPr>
            <a:r>
              <a:rPr lang="en-IN" altLang="en-GB" dirty="0"/>
              <a:t>  2.3  Scan Hand Symbol</a:t>
            </a:r>
            <a:endParaRPr lang="en-IN" altLang="en-GB" dirty="0"/>
          </a:p>
          <a:p>
            <a:pPr marL="0" lvl="0" indent="0" algn="l" rtl="0">
              <a:spcBef>
                <a:spcPts val="0"/>
              </a:spcBef>
              <a:spcAft>
                <a:spcPts val="1600"/>
              </a:spcAft>
              <a:buNone/>
            </a:pPr>
            <a:r>
              <a:rPr lang="en-IN" altLang="en-GB" dirty="0"/>
              <a:t>  2.4  Hand Symbol Model</a:t>
            </a:r>
            <a:endParaRPr lang="en-IN" altLang="en-GB" dirty="0"/>
          </a:p>
          <a:p>
            <a:pPr marL="0" lvl="0" indent="0" algn="l" rtl="0">
              <a:spcBef>
                <a:spcPts val="0"/>
              </a:spcBef>
              <a:spcAft>
                <a:spcPts val="1600"/>
              </a:spcAft>
              <a:buNone/>
            </a:pPr>
            <a:r>
              <a:rPr lang="en-IN" altLang="en-GB" dirty="0"/>
              <a:t>  2.5  Tensorflow Lite Object/Symbol Detection</a:t>
            </a:r>
            <a:endParaRPr lang="en-IN" altLang="en-GB" dirty="0"/>
          </a:p>
          <a:p>
            <a:pPr marL="0" lvl="0" indent="0" algn="l" rtl="0">
              <a:spcBef>
                <a:spcPts val="0"/>
              </a:spcBef>
              <a:spcAft>
                <a:spcPts val="1600"/>
              </a:spcAft>
              <a:buNone/>
            </a:pPr>
            <a:r>
              <a:rPr lang="en-IN" altLang="en-GB" dirty="0"/>
              <a:t>  2.6  Bluetooth Chat  </a:t>
            </a:r>
            <a:endParaRPr lang="en-IN" altLang="en-GB" dirty="0"/>
          </a:p>
        </p:txBody>
      </p:sp>
      <p:cxnSp>
        <p:nvCxnSpPr>
          <p:cNvPr id="197" name="Google Shape;197;p31"/>
          <p:cNvCxnSpPr/>
          <p:nvPr/>
        </p:nvCxnSpPr>
        <p:spPr>
          <a:xfrm>
            <a:off x="-62350" y="4633400"/>
            <a:ext cx="47148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1"/>
          <a:stretch>
            <a:fillRect/>
          </a:stretch>
        </p:blipFill>
        <p:spPr>
          <a:xfrm>
            <a:off x="5643880" y="710565"/>
            <a:ext cx="1807210" cy="3213735"/>
          </a:xfrm>
          <a:prstGeom prst="rect">
            <a:avLst/>
          </a:prstGeom>
        </p:spPr>
      </p:pic>
      <p:pic>
        <p:nvPicPr>
          <p:cNvPr id="5" name="Picture 4"/>
          <p:cNvPicPr>
            <a:picLocks noChangeAspect="1"/>
          </p:cNvPicPr>
          <p:nvPr/>
        </p:nvPicPr>
        <p:blipFill>
          <a:blip r:embed="rId2"/>
          <a:stretch>
            <a:fillRect/>
          </a:stretch>
        </p:blipFill>
        <p:spPr>
          <a:xfrm>
            <a:off x="7451090" y="1313815"/>
            <a:ext cx="1468120" cy="2610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rot="-5400000">
            <a:off x="6885805" y="2034575"/>
            <a:ext cx="383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MODULE 3</a:t>
            </a:r>
            <a:endParaRPr lang="en-IN" altLang="en-GB"/>
          </a:p>
        </p:txBody>
      </p:sp>
      <p:sp>
        <p:nvSpPr>
          <p:cNvPr id="195" name="Google Shape;195;p31"/>
          <p:cNvSpPr txBox="1">
            <a:spLocks noGrp="1"/>
          </p:cNvSpPr>
          <p:nvPr>
            <p:ph type="body" idx="1"/>
          </p:nvPr>
        </p:nvSpPr>
        <p:spPr>
          <a:xfrm>
            <a:off x="316230" y="353060"/>
            <a:ext cx="7825105" cy="37979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altLang="en-GB" b="1" dirty="0">
                <a:solidFill>
                  <a:schemeClr val="accent1"/>
                </a:solidFill>
                <a:effectLst>
                  <a:outerShdw blurRad="38100" dist="25400" dir="5400000" algn="ctr" rotWithShape="0">
                    <a:srgbClr val="6E747A">
                      <a:alpha val="43000"/>
                    </a:srgbClr>
                  </a:outerShdw>
                </a:effectLst>
              </a:rPr>
              <a:t>Modules:</a:t>
            </a:r>
            <a:endParaRPr lang="en-IN" altLang="en-GB" b="1" dirty="0">
              <a:solidFill>
                <a:schemeClr val="accent1"/>
              </a:solidFill>
              <a:effectLst>
                <a:outerShdw blurRad="38100" dist="25400" dir="5400000" algn="ctr" rotWithShape="0">
                  <a:srgbClr val="6E747A">
                    <a:alpha val="43000"/>
                  </a:srgbClr>
                </a:outerShdw>
              </a:effectLst>
            </a:endParaRPr>
          </a:p>
          <a:p>
            <a:pPr marL="0" lvl="0" indent="0" algn="l" rtl="0">
              <a:spcBef>
                <a:spcPts val="0"/>
              </a:spcBef>
              <a:spcAft>
                <a:spcPts val="1600"/>
              </a:spcAft>
              <a:buNone/>
            </a:pPr>
            <a:r>
              <a:rPr lang="en-IN" altLang="en-GB" sz="1200" dirty="0">
                <a:solidFill>
                  <a:schemeClr val="bg1"/>
                </a:solidFill>
                <a:effectLst/>
              </a:rPr>
              <a:t>   </a:t>
            </a:r>
            <a:r>
              <a:rPr lang="en-IN" altLang="en-GB" dirty="0">
                <a:solidFill>
                  <a:schemeClr val="bg1"/>
                </a:solidFill>
                <a:effectLst/>
              </a:rPr>
              <a:t>3. Blind (For People who cannot see)</a:t>
            </a:r>
            <a:endParaRPr lang="en-IN" altLang="en-GB" dirty="0">
              <a:solidFill>
                <a:schemeClr val="bg1"/>
              </a:solidFill>
              <a:effectLst/>
            </a:endParaRPr>
          </a:p>
          <a:p>
            <a:pPr marL="0" lvl="0" indent="0" algn="l" rtl="0">
              <a:spcBef>
                <a:spcPts val="0"/>
              </a:spcBef>
              <a:spcAft>
                <a:spcPts val="1600"/>
              </a:spcAft>
              <a:buNone/>
            </a:pPr>
            <a:r>
              <a:rPr lang="en-IN" altLang="en-GB" dirty="0">
                <a:solidFill>
                  <a:schemeClr val="bg1"/>
                </a:solidFill>
                <a:effectLst/>
              </a:rPr>
              <a:t>   3.1  Scanning objects in front of the user and notifying</a:t>
            </a:r>
            <a:endParaRPr lang="en-IN" altLang="en-GB" dirty="0">
              <a:solidFill>
                <a:schemeClr val="bg1"/>
              </a:solidFill>
              <a:effectLst/>
            </a:endParaRPr>
          </a:p>
          <a:p>
            <a:pPr marL="0" lvl="0" indent="0" algn="l" rtl="0">
              <a:spcBef>
                <a:spcPts val="0"/>
              </a:spcBef>
              <a:spcAft>
                <a:spcPts val="1600"/>
              </a:spcAft>
              <a:buNone/>
            </a:pPr>
            <a:r>
              <a:rPr lang="en-IN" altLang="en-GB" dirty="0">
                <a:solidFill>
                  <a:schemeClr val="bg1"/>
                </a:solidFill>
                <a:effectLst/>
              </a:rPr>
              <a:t>   3.2  Common Objects Model</a:t>
            </a:r>
            <a:endParaRPr lang="en-IN" altLang="en-GB" dirty="0">
              <a:solidFill>
                <a:schemeClr val="bg1"/>
              </a:solidFill>
              <a:effectLst/>
            </a:endParaRPr>
          </a:p>
          <a:p>
            <a:pPr marL="0" lvl="0" indent="0" algn="l" rtl="0">
              <a:spcBef>
                <a:spcPts val="0"/>
              </a:spcBef>
              <a:spcAft>
                <a:spcPts val="1600"/>
              </a:spcAft>
              <a:buNone/>
            </a:pPr>
            <a:r>
              <a:rPr lang="en-IN" altLang="en-GB" dirty="0">
                <a:solidFill>
                  <a:schemeClr val="bg1"/>
                </a:solidFill>
                <a:effectLst/>
              </a:rPr>
              <a:t>   3.3  Tensorflow Lite Object Detection</a:t>
            </a:r>
            <a:endParaRPr lang="en-IN" altLang="en-GB" dirty="0">
              <a:solidFill>
                <a:schemeClr val="bg1"/>
              </a:solidFill>
              <a:effectLst/>
            </a:endParaRPr>
          </a:p>
          <a:p>
            <a:pPr marL="0" lvl="0" indent="0" algn="l" rtl="0">
              <a:spcBef>
                <a:spcPts val="0"/>
              </a:spcBef>
              <a:spcAft>
                <a:spcPts val="1600"/>
              </a:spcAft>
              <a:buNone/>
            </a:pPr>
            <a:r>
              <a:rPr lang="en-IN" altLang="en-GB" dirty="0">
                <a:solidFill>
                  <a:schemeClr val="bg1"/>
                </a:solidFill>
                <a:effectLst/>
              </a:rPr>
              <a:t>   3.4  Google Text to Speech</a:t>
            </a:r>
            <a:endParaRPr lang="en-IN" altLang="en-GB" dirty="0">
              <a:solidFill>
                <a:schemeClr val="bg1"/>
              </a:solidFill>
              <a:effectLst/>
            </a:endParaRPr>
          </a:p>
        </p:txBody>
      </p:sp>
      <p:sp>
        <p:nvSpPr>
          <p:cNvPr id="196" name="Google Shape;196;p31"/>
          <p:cNvSpPr/>
          <p:nvPr/>
        </p:nvSpPr>
        <p:spPr>
          <a:xfrm>
            <a:off x="8739045" y="4239285"/>
            <a:ext cx="243600" cy="2106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97" name="Google Shape;197;p31"/>
          <p:cNvCxnSpPr/>
          <p:nvPr/>
        </p:nvCxnSpPr>
        <p:spPr>
          <a:xfrm>
            <a:off x="-62350" y="4633400"/>
            <a:ext cx="4714800"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descr="10"/>
          <p:cNvPicPr>
            <a:picLocks noChangeAspect="1"/>
          </p:cNvPicPr>
          <p:nvPr/>
        </p:nvPicPr>
        <p:blipFill>
          <a:blip r:embed="rId1"/>
          <a:stretch>
            <a:fillRect/>
          </a:stretch>
        </p:blipFill>
        <p:spPr>
          <a:xfrm>
            <a:off x="5791320" y="402725"/>
            <a:ext cx="2660539" cy="3698740"/>
          </a:xfrm>
          <a:prstGeom prst="rect">
            <a:avLst/>
          </a:prstGeom>
        </p:spPr>
      </p:pic>
    </p:spTree>
  </p:cSld>
  <p:clrMapOvr>
    <a:masterClrMapping/>
  </p:clrMapOvr>
</p:sld>
</file>

<file path=ppt/theme/theme1.xml><?xml version="1.0" encoding="utf-8"?>
<a:theme xmlns:a="http://schemas.openxmlformats.org/drawingml/2006/main" name="Video Production">
  <a:themeElements>
    <a:clrScheme name="Simple Light">
      <a:dk1>
        <a:srgbClr val="000000"/>
      </a:dk1>
      <a:lt1>
        <a:srgbClr val="FFFFFF"/>
      </a:lt1>
      <a:dk2>
        <a:srgbClr val="595959"/>
      </a:dk2>
      <a:lt2>
        <a:srgbClr val="EEEEEE"/>
      </a:lt2>
      <a:accent1>
        <a:srgbClr val="FFAB40"/>
      </a:accent1>
      <a:accent2>
        <a:srgbClr val="212121"/>
      </a:accent2>
      <a:accent3>
        <a:srgbClr val="FFF2CC"/>
      </a:accent3>
      <a:accent4>
        <a:srgbClr val="F9CB9C"/>
      </a:accent4>
      <a:accent5>
        <a:srgbClr val="F78E08"/>
      </a:accent5>
      <a:accent6>
        <a:srgbClr val="EFEFE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13120</Words>
  <Application>WPS Presentation</Application>
  <PresentationFormat>On-screen Show (16:9)</PresentationFormat>
  <Paragraphs>223</Paragraphs>
  <Slides>25</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Arial</vt:lpstr>
      <vt:lpstr>SimSun</vt:lpstr>
      <vt:lpstr>Wingdings</vt:lpstr>
      <vt:lpstr>Arial</vt:lpstr>
      <vt:lpstr>Josefin Sans</vt:lpstr>
      <vt:lpstr>Josefin Sans Thin</vt:lpstr>
      <vt:lpstr>Microsoft YaHei</vt:lpstr>
      <vt:lpstr>Arial Unicode MS</vt:lpstr>
      <vt:lpstr>Video Production</vt:lpstr>
      <vt:lpstr>UVAACH  KUNAL VERMA                       18BCE10150 KARTIKEY NARAIYAN GARG    18BCE10140 YASHRAJ ANAND                    18BCE10326 DUSHYANT SENGUPTA           18BCG10042 KRISH GUPTA                         18BCE10143 CHITAWN SINGH                    18BCE10085 MONISHA BISWAS                  18BOE10033 SOUMYA TIWARI                    18BCY10100  Under the guidance of Dr. Sampath Kumar </vt:lpstr>
      <vt:lpstr>04</vt:lpstr>
      <vt:lpstr>01</vt:lpstr>
      <vt:lpstr>UVVACH</vt:lpstr>
      <vt:lpstr>02</vt:lpstr>
      <vt:lpstr>BLUEPRINT</vt:lpstr>
      <vt:lpstr>MODULE 1</vt:lpstr>
      <vt:lpstr>MODULE 2</vt:lpstr>
      <vt:lpstr>MODULE 3</vt:lpstr>
      <vt:lpstr>UVVACH </vt:lpstr>
      <vt:lpstr>UVVACH</vt:lpstr>
      <vt:lpstr>UVVACH</vt:lpstr>
      <vt:lpstr>UVVACH</vt:lpstr>
      <vt:lpstr>PowerPoint 演示文稿</vt:lpstr>
      <vt:lpstr>UVVACH</vt:lpstr>
      <vt:lpstr>UVVACH</vt:lpstr>
      <vt:lpstr>UVVACH</vt:lpstr>
      <vt:lpstr>UVVACH</vt:lpstr>
      <vt:lpstr>04</vt:lpstr>
      <vt:lpstr>UVVACH</vt:lpstr>
      <vt:lpstr>UVVACH</vt:lpstr>
      <vt:lpstr>05</vt:lpstr>
      <vt:lpstr>PowerPoint 演示文稿</vt:lpstr>
      <vt:lpstr>UVVACH</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UVAACH  KUNAL VERMA                       18BCE10150 KARTIKEY NARAIYAN GARG    18BCE10140 YASHRAJ ANAND                    18BCE10326 DUSHYANT SENGUPTA           18BCG10042 KRISH GUPTA                         18BCE10143 CHITAWN SINGH                    18BCE10085 MONISHA BISWAS                  18BOE10033 SOUMYA TIWARI                    18BCY10100  Under the guidance of Dr. Sampath Kumar</dc:title>
  <dc:creator>chitwan singh</dc:creator>
  <cp:lastModifiedBy>google1575257159</cp:lastModifiedBy>
  <cp:revision>21</cp:revision>
  <dcterms:created xsi:type="dcterms:W3CDTF">2020-10-14T18:51:00Z</dcterms:created>
  <dcterms:modified xsi:type="dcterms:W3CDTF">2021-05-26T04:33:54Z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